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76"/>
  </p:notesMasterIdLst>
  <p:sldIdLst>
    <p:sldId id="256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260" r:id="rId17"/>
    <p:sldId id="261" r:id="rId18"/>
    <p:sldId id="320" r:id="rId19"/>
    <p:sldId id="257" r:id="rId20"/>
    <p:sldId id="321" r:id="rId21"/>
    <p:sldId id="322" r:id="rId22"/>
    <p:sldId id="323" r:id="rId23"/>
    <p:sldId id="325" r:id="rId24"/>
    <p:sldId id="326" r:id="rId25"/>
    <p:sldId id="327" r:id="rId26"/>
    <p:sldId id="328" r:id="rId27"/>
    <p:sldId id="329" r:id="rId28"/>
    <p:sldId id="265" r:id="rId29"/>
    <p:sldId id="264" r:id="rId30"/>
    <p:sldId id="266" r:id="rId31"/>
    <p:sldId id="267" r:id="rId32"/>
    <p:sldId id="268" r:id="rId33"/>
    <p:sldId id="269" r:id="rId34"/>
    <p:sldId id="270" r:id="rId35"/>
    <p:sldId id="330" r:id="rId36"/>
    <p:sldId id="271" r:id="rId37"/>
    <p:sldId id="274" r:id="rId38"/>
    <p:sldId id="275" r:id="rId39"/>
    <p:sldId id="272" r:id="rId40"/>
    <p:sldId id="273" r:id="rId41"/>
    <p:sldId id="324" r:id="rId42"/>
    <p:sldId id="276" r:id="rId43"/>
    <p:sldId id="277" r:id="rId44"/>
    <p:sldId id="278" r:id="rId45"/>
    <p:sldId id="279" r:id="rId46"/>
    <p:sldId id="280" r:id="rId47"/>
    <p:sldId id="281" r:id="rId48"/>
    <p:sldId id="282" r:id="rId49"/>
    <p:sldId id="283" r:id="rId50"/>
    <p:sldId id="285" r:id="rId51"/>
    <p:sldId id="284" r:id="rId52"/>
    <p:sldId id="286" r:id="rId53"/>
    <p:sldId id="287" r:id="rId54"/>
    <p:sldId id="288" r:id="rId55"/>
    <p:sldId id="292" r:id="rId56"/>
    <p:sldId id="293" r:id="rId57"/>
    <p:sldId id="291" r:id="rId58"/>
    <p:sldId id="289" r:id="rId59"/>
    <p:sldId id="294" r:id="rId60"/>
    <p:sldId id="290" r:id="rId61"/>
    <p:sldId id="295" r:id="rId62"/>
    <p:sldId id="297" r:id="rId63"/>
    <p:sldId id="298" r:id="rId64"/>
    <p:sldId id="296" r:id="rId65"/>
    <p:sldId id="299" r:id="rId66"/>
    <p:sldId id="300" r:id="rId67"/>
    <p:sldId id="301" r:id="rId68"/>
    <p:sldId id="302" r:id="rId69"/>
    <p:sldId id="303" r:id="rId70"/>
    <p:sldId id="304" r:id="rId71"/>
    <p:sldId id="305" r:id="rId72"/>
    <p:sldId id="306" r:id="rId73"/>
    <p:sldId id="307" r:id="rId74"/>
    <p:sldId id="308" r:id="rId7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1398E4E2-9E28-4562-BE0C-E270A560BA2A}">
          <p14:sldIdLst>
            <p14:sldId id="256"/>
            <p14:sldId id="309"/>
            <p14:sldId id="310"/>
            <p14:sldId id="311"/>
            <p14:sldId id="312"/>
            <p14:sldId id="313"/>
          </p14:sldIdLst>
        </p14:section>
        <p14:section name="Recap P1+2" id="{CEC89542-20C3-4761-BC5B-F869E36A59C1}">
          <p14:sldIdLst>
            <p14:sldId id="314"/>
            <p14:sldId id="315"/>
            <p14:sldId id="316"/>
            <p14:sldId id="317"/>
            <p14:sldId id="318"/>
            <p14:sldId id="319"/>
          </p14:sldIdLst>
        </p14:section>
        <p14:section name="Booleaanse Logica" id="{8E8CE3AD-52CB-492E-A134-95BADB56AFCA}">
          <p14:sldIdLst>
            <p14:sldId id="260"/>
            <p14:sldId id="261"/>
          </p14:sldIdLst>
        </p14:section>
        <p14:section name="Recursie" id="{C204DCB9-0C39-46C1-AE5B-4234D36EF3C9}">
          <p14:sldIdLst>
            <p14:sldId id="320"/>
            <p14:sldId id="257"/>
            <p14:sldId id="321"/>
            <p14:sldId id="322"/>
            <p14:sldId id="323"/>
            <p14:sldId id="325"/>
            <p14:sldId id="326"/>
            <p14:sldId id="327"/>
            <p14:sldId id="328"/>
            <p14:sldId id="329"/>
            <p14:sldId id="265"/>
            <p14:sldId id="264"/>
            <p14:sldId id="266"/>
            <p14:sldId id="267"/>
            <p14:sldId id="268"/>
            <p14:sldId id="269"/>
            <p14:sldId id="270"/>
            <p14:sldId id="330"/>
            <p14:sldId id="271"/>
            <p14:sldId id="274"/>
            <p14:sldId id="275"/>
            <p14:sldId id="272"/>
            <p14:sldId id="273"/>
            <p14:sldId id="324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4"/>
            <p14:sldId id="286"/>
            <p14:sldId id="287"/>
            <p14:sldId id="288"/>
            <p14:sldId id="292"/>
            <p14:sldId id="293"/>
            <p14:sldId id="291"/>
            <p14:sldId id="289"/>
            <p14:sldId id="294"/>
            <p14:sldId id="290"/>
            <p14:sldId id="295"/>
            <p14:sldId id="297"/>
            <p14:sldId id="298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83615D-3536-4F72-9BB7-E82564B2E234}" v="107" dt="2021-01-25T17:55:16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668" autoAdjust="0"/>
    <p:restoredTop sz="78935" autoAdjust="0"/>
  </p:normalViewPr>
  <p:slideViewPr>
    <p:cSldViewPr snapToGrid="0">
      <p:cViewPr varScale="1">
        <p:scale>
          <a:sx n="87" d="100"/>
          <a:sy n="87" d="100"/>
        </p:scale>
        <p:origin x="7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viewProps" Target="viewProps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C42119-C202-495F-ABFF-97393348ED4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21E05841-4C03-4F87-B7D6-940346A08429}">
      <dgm:prSet phldrT="[Tekst]"/>
      <dgm:spPr/>
      <dgm:t>
        <a:bodyPr/>
        <a:lstStyle/>
        <a:p>
          <a:r>
            <a:rPr lang="nl-NL" dirty="0"/>
            <a:t>F(n)</a:t>
          </a:r>
          <a:endParaRPr lang="en-NL" dirty="0"/>
        </a:p>
      </dgm:t>
    </dgm:pt>
    <dgm:pt modelId="{A484DBAE-7D76-486B-90BD-BD39E8C820FC}" type="parTrans" cxnId="{8A8ACB7A-79AA-4D50-9786-9E07B337E992}">
      <dgm:prSet/>
      <dgm:spPr/>
      <dgm:t>
        <a:bodyPr/>
        <a:lstStyle/>
        <a:p>
          <a:endParaRPr lang="en-NL"/>
        </a:p>
      </dgm:t>
    </dgm:pt>
    <dgm:pt modelId="{F2E92CF0-8C55-4F8A-9402-0E180B0FB643}" type="sibTrans" cxnId="{8A8ACB7A-79AA-4D50-9786-9E07B337E992}">
      <dgm:prSet/>
      <dgm:spPr/>
      <dgm:t>
        <a:bodyPr/>
        <a:lstStyle/>
        <a:p>
          <a:endParaRPr lang="en-NL"/>
        </a:p>
      </dgm:t>
    </dgm:pt>
    <dgm:pt modelId="{0F50E996-936E-4F7D-AA83-A123926644FB}">
      <dgm:prSet phldrT="[Tekst]"/>
      <dgm:spPr/>
      <dgm:t>
        <a:bodyPr/>
        <a:lstStyle/>
        <a:p>
          <a:r>
            <a:rPr lang="nl-NL" dirty="0"/>
            <a:t>F(n-1)</a:t>
          </a:r>
          <a:endParaRPr lang="en-NL" dirty="0"/>
        </a:p>
      </dgm:t>
    </dgm:pt>
    <dgm:pt modelId="{B08E131A-D844-4D77-BEA9-E95A0CD968CC}" type="parTrans" cxnId="{62967E2D-544A-4DD9-B69C-EF6E276BE809}">
      <dgm:prSet/>
      <dgm:spPr/>
      <dgm:t>
        <a:bodyPr/>
        <a:lstStyle/>
        <a:p>
          <a:endParaRPr lang="en-NL"/>
        </a:p>
      </dgm:t>
    </dgm:pt>
    <dgm:pt modelId="{CDB43887-77EA-4028-82F2-47E17BD28C90}" type="sibTrans" cxnId="{62967E2D-544A-4DD9-B69C-EF6E276BE809}">
      <dgm:prSet/>
      <dgm:spPr/>
      <dgm:t>
        <a:bodyPr/>
        <a:lstStyle/>
        <a:p>
          <a:endParaRPr lang="en-NL"/>
        </a:p>
      </dgm:t>
    </dgm:pt>
    <dgm:pt modelId="{F6A38854-A621-4A64-A523-C2D69F1BFF25}">
      <dgm:prSet phldrT="[Tekst]"/>
      <dgm:spPr/>
      <dgm:t>
        <a:bodyPr/>
        <a:lstStyle/>
        <a:p>
          <a:r>
            <a:rPr lang="nl-NL" dirty="0"/>
            <a:t>F(n-2)</a:t>
          </a:r>
          <a:endParaRPr lang="en-NL" dirty="0"/>
        </a:p>
      </dgm:t>
    </dgm:pt>
    <dgm:pt modelId="{D3910D02-2C8D-4C87-92B8-596AEB4921EE}" type="parTrans" cxnId="{26B6FE3A-C0FC-4C79-90E5-CF3B8F9FC1B7}">
      <dgm:prSet/>
      <dgm:spPr/>
      <dgm:t>
        <a:bodyPr/>
        <a:lstStyle/>
        <a:p>
          <a:endParaRPr lang="en-NL"/>
        </a:p>
      </dgm:t>
    </dgm:pt>
    <dgm:pt modelId="{08BB52AE-FD3C-4FBB-9610-A870F7C24E17}" type="sibTrans" cxnId="{26B6FE3A-C0FC-4C79-90E5-CF3B8F9FC1B7}">
      <dgm:prSet/>
      <dgm:spPr/>
      <dgm:t>
        <a:bodyPr/>
        <a:lstStyle/>
        <a:p>
          <a:endParaRPr lang="en-NL"/>
        </a:p>
      </dgm:t>
    </dgm:pt>
    <dgm:pt modelId="{8C4F0B38-2057-48CB-ADF0-8A91AF856822}">
      <dgm:prSet phldrT="[Tekst]"/>
      <dgm:spPr/>
      <dgm:t>
        <a:bodyPr/>
        <a:lstStyle/>
        <a:p>
          <a:r>
            <a:rPr lang="nl-NL" dirty="0"/>
            <a:t>F(n-3)</a:t>
          </a:r>
          <a:endParaRPr lang="en-NL" dirty="0"/>
        </a:p>
      </dgm:t>
    </dgm:pt>
    <dgm:pt modelId="{096BA4E7-08DE-49CA-812D-027C68D488D2}" type="parTrans" cxnId="{817523FD-5C6D-45B1-A0CF-EA144467673C}">
      <dgm:prSet/>
      <dgm:spPr/>
      <dgm:t>
        <a:bodyPr/>
        <a:lstStyle/>
        <a:p>
          <a:endParaRPr lang="en-NL"/>
        </a:p>
      </dgm:t>
    </dgm:pt>
    <dgm:pt modelId="{2F9DE169-FDB1-4213-A189-9AA1BD6CDEE8}" type="sibTrans" cxnId="{817523FD-5C6D-45B1-A0CF-EA144467673C}">
      <dgm:prSet/>
      <dgm:spPr/>
      <dgm:t>
        <a:bodyPr/>
        <a:lstStyle/>
        <a:p>
          <a:endParaRPr lang="en-NL"/>
        </a:p>
      </dgm:t>
    </dgm:pt>
    <dgm:pt modelId="{C288CF35-1598-4717-9A9D-3ABA21097C98}">
      <dgm:prSet phldrT="[Tekst]"/>
      <dgm:spPr/>
      <dgm:t>
        <a:bodyPr/>
        <a:lstStyle/>
        <a:p>
          <a:r>
            <a:rPr lang="nl-NL" dirty="0"/>
            <a:t>F(n-4)</a:t>
          </a:r>
          <a:endParaRPr lang="en-NL" dirty="0"/>
        </a:p>
      </dgm:t>
    </dgm:pt>
    <dgm:pt modelId="{8A3CA696-14EA-49DD-8500-1D52903E4627}" type="parTrans" cxnId="{AB42E437-456D-40DB-ACB9-4FE954B47424}">
      <dgm:prSet/>
      <dgm:spPr/>
      <dgm:t>
        <a:bodyPr/>
        <a:lstStyle/>
        <a:p>
          <a:endParaRPr lang="en-NL"/>
        </a:p>
      </dgm:t>
    </dgm:pt>
    <dgm:pt modelId="{292E1303-7EC0-4747-8048-473C8EC3AAC0}" type="sibTrans" cxnId="{AB42E437-456D-40DB-ACB9-4FE954B47424}">
      <dgm:prSet/>
      <dgm:spPr/>
      <dgm:t>
        <a:bodyPr/>
        <a:lstStyle/>
        <a:p>
          <a:endParaRPr lang="en-NL"/>
        </a:p>
      </dgm:t>
    </dgm:pt>
    <dgm:pt modelId="{9921276A-AB5C-496B-94D8-6F79820003E6}" type="pres">
      <dgm:prSet presAssocID="{2EC42119-C202-495F-ABFF-97393348ED4E}" presName="outerComposite" presStyleCnt="0">
        <dgm:presLayoutVars>
          <dgm:chMax val="5"/>
          <dgm:dir/>
          <dgm:resizeHandles val="exact"/>
        </dgm:presLayoutVars>
      </dgm:prSet>
      <dgm:spPr/>
    </dgm:pt>
    <dgm:pt modelId="{4DC1F366-93C4-476D-8E2E-B56D5F014425}" type="pres">
      <dgm:prSet presAssocID="{2EC42119-C202-495F-ABFF-97393348ED4E}" presName="dummyMaxCanvas" presStyleCnt="0">
        <dgm:presLayoutVars/>
      </dgm:prSet>
      <dgm:spPr/>
    </dgm:pt>
    <dgm:pt modelId="{51F051F2-566E-47B3-BE2E-946C21A79A6D}" type="pres">
      <dgm:prSet presAssocID="{2EC42119-C202-495F-ABFF-97393348ED4E}" presName="FiveNodes_1" presStyleLbl="node1" presStyleIdx="0" presStyleCnt="5">
        <dgm:presLayoutVars>
          <dgm:bulletEnabled val="1"/>
        </dgm:presLayoutVars>
      </dgm:prSet>
      <dgm:spPr/>
    </dgm:pt>
    <dgm:pt modelId="{8957C67D-A5CA-449D-AAAF-50D72B4F66C3}" type="pres">
      <dgm:prSet presAssocID="{2EC42119-C202-495F-ABFF-97393348ED4E}" presName="FiveNodes_2" presStyleLbl="node1" presStyleIdx="1" presStyleCnt="5">
        <dgm:presLayoutVars>
          <dgm:bulletEnabled val="1"/>
        </dgm:presLayoutVars>
      </dgm:prSet>
      <dgm:spPr/>
    </dgm:pt>
    <dgm:pt modelId="{8E1A25B6-86FC-46DB-9D12-436C5243D938}" type="pres">
      <dgm:prSet presAssocID="{2EC42119-C202-495F-ABFF-97393348ED4E}" presName="FiveNodes_3" presStyleLbl="node1" presStyleIdx="2" presStyleCnt="5">
        <dgm:presLayoutVars>
          <dgm:bulletEnabled val="1"/>
        </dgm:presLayoutVars>
      </dgm:prSet>
      <dgm:spPr/>
    </dgm:pt>
    <dgm:pt modelId="{089C7D8D-78AF-41F9-874B-62E4ED383D19}" type="pres">
      <dgm:prSet presAssocID="{2EC42119-C202-495F-ABFF-97393348ED4E}" presName="FiveNodes_4" presStyleLbl="node1" presStyleIdx="3" presStyleCnt="5">
        <dgm:presLayoutVars>
          <dgm:bulletEnabled val="1"/>
        </dgm:presLayoutVars>
      </dgm:prSet>
      <dgm:spPr/>
    </dgm:pt>
    <dgm:pt modelId="{4FE2A2F2-C3F2-4463-81B3-B8F7CDD6CD9B}" type="pres">
      <dgm:prSet presAssocID="{2EC42119-C202-495F-ABFF-97393348ED4E}" presName="FiveNodes_5" presStyleLbl="node1" presStyleIdx="4" presStyleCnt="5">
        <dgm:presLayoutVars>
          <dgm:bulletEnabled val="1"/>
        </dgm:presLayoutVars>
      </dgm:prSet>
      <dgm:spPr/>
    </dgm:pt>
    <dgm:pt modelId="{C8EFA56D-7789-4B02-ACBA-31CB0F29592D}" type="pres">
      <dgm:prSet presAssocID="{2EC42119-C202-495F-ABFF-97393348ED4E}" presName="FiveConn_1-2" presStyleLbl="fgAccFollowNode1" presStyleIdx="0" presStyleCnt="4">
        <dgm:presLayoutVars>
          <dgm:bulletEnabled val="1"/>
        </dgm:presLayoutVars>
      </dgm:prSet>
      <dgm:spPr/>
    </dgm:pt>
    <dgm:pt modelId="{65720A01-354B-4B84-AC2F-99AF2480257D}" type="pres">
      <dgm:prSet presAssocID="{2EC42119-C202-495F-ABFF-97393348ED4E}" presName="FiveConn_2-3" presStyleLbl="fgAccFollowNode1" presStyleIdx="1" presStyleCnt="4">
        <dgm:presLayoutVars>
          <dgm:bulletEnabled val="1"/>
        </dgm:presLayoutVars>
      </dgm:prSet>
      <dgm:spPr/>
    </dgm:pt>
    <dgm:pt modelId="{9589AF72-6448-43C0-BE33-34E588632EE1}" type="pres">
      <dgm:prSet presAssocID="{2EC42119-C202-495F-ABFF-97393348ED4E}" presName="FiveConn_3-4" presStyleLbl="fgAccFollowNode1" presStyleIdx="2" presStyleCnt="4">
        <dgm:presLayoutVars>
          <dgm:bulletEnabled val="1"/>
        </dgm:presLayoutVars>
      </dgm:prSet>
      <dgm:spPr/>
    </dgm:pt>
    <dgm:pt modelId="{B2E5960B-026F-48B4-A87F-F4AE0E4A2395}" type="pres">
      <dgm:prSet presAssocID="{2EC42119-C202-495F-ABFF-97393348ED4E}" presName="FiveConn_4-5" presStyleLbl="fgAccFollowNode1" presStyleIdx="3" presStyleCnt="4">
        <dgm:presLayoutVars>
          <dgm:bulletEnabled val="1"/>
        </dgm:presLayoutVars>
      </dgm:prSet>
      <dgm:spPr/>
    </dgm:pt>
    <dgm:pt modelId="{13A90F52-9CF0-4741-A702-067619714353}" type="pres">
      <dgm:prSet presAssocID="{2EC42119-C202-495F-ABFF-97393348ED4E}" presName="FiveNodes_1_text" presStyleLbl="node1" presStyleIdx="4" presStyleCnt="5">
        <dgm:presLayoutVars>
          <dgm:bulletEnabled val="1"/>
        </dgm:presLayoutVars>
      </dgm:prSet>
      <dgm:spPr/>
    </dgm:pt>
    <dgm:pt modelId="{451F7C27-4481-4A32-9D72-0A922490EEBE}" type="pres">
      <dgm:prSet presAssocID="{2EC42119-C202-495F-ABFF-97393348ED4E}" presName="FiveNodes_2_text" presStyleLbl="node1" presStyleIdx="4" presStyleCnt="5">
        <dgm:presLayoutVars>
          <dgm:bulletEnabled val="1"/>
        </dgm:presLayoutVars>
      </dgm:prSet>
      <dgm:spPr/>
    </dgm:pt>
    <dgm:pt modelId="{C0AB159B-A48B-4192-A80D-F198CE5DEF5B}" type="pres">
      <dgm:prSet presAssocID="{2EC42119-C202-495F-ABFF-97393348ED4E}" presName="FiveNodes_3_text" presStyleLbl="node1" presStyleIdx="4" presStyleCnt="5">
        <dgm:presLayoutVars>
          <dgm:bulletEnabled val="1"/>
        </dgm:presLayoutVars>
      </dgm:prSet>
      <dgm:spPr/>
    </dgm:pt>
    <dgm:pt modelId="{928F5F8D-63C4-4E06-9529-F700A07AAB44}" type="pres">
      <dgm:prSet presAssocID="{2EC42119-C202-495F-ABFF-97393348ED4E}" presName="FiveNodes_4_text" presStyleLbl="node1" presStyleIdx="4" presStyleCnt="5">
        <dgm:presLayoutVars>
          <dgm:bulletEnabled val="1"/>
        </dgm:presLayoutVars>
      </dgm:prSet>
      <dgm:spPr/>
    </dgm:pt>
    <dgm:pt modelId="{0A7FB729-C0EA-448C-82D2-9DB47AF353F3}" type="pres">
      <dgm:prSet presAssocID="{2EC42119-C202-495F-ABFF-97393348ED4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30B4E05-1BEA-485B-BE5C-CB60D1389034}" type="presOf" srcId="{21E05841-4C03-4F87-B7D6-940346A08429}" destId="{51F051F2-566E-47B3-BE2E-946C21A79A6D}" srcOrd="0" destOrd="0" presId="urn:microsoft.com/office/officeart/2005/8/layout/vProcess5"/>
    <dgm:cxn modelId="{50CDF508-D57F-46AB-9D1A-EDAE3972F7EA}" type="presOf" srcId="{21E05841-4C03-4F87-B7D6-940346A08429}" destId="{13A90F52-9CF0-4741-A702-067619714353}" srcOrd="1" destOrd="0" presId="urn:microsoft.com/office/officeart/2005/8/layout/vProcess5"/>
    <dgm:cxn modelId="{B7D2780C-BF46-48F6-963F-1B283C3330AE}" type="presOf" srcId="{2F9DE169-FDB1-4213-A189-9AA1BD6CDEE8}" destId="{B2E5960B-026F-48B4-A87F-F4AE0E4A2395}" srcOrd="0" destOrd="0" presId="urn:microsoft.com/office/officeart/2005/8/layout/vProcess5"/>
    <dgm:cxn modelId="{69E11E14-0D5B-4D03-8893-DD5A713488F6}" type="presOf" srcId="{2EC42119-C202-495F-ABFF-97393348ED4E}" destId="{9921276A-AB5C-496B-94D8-6F79820003E6}" srcOrd="0" destOrd="0" presId="urn:microsoft.com/office/officeart/2005/8/layout/vProcess5"/>
    <dgm:cxn modelId="{988CAB1A-3EB8-4F4F-B9FB-492AFE512B30}" type="presOf" srcId="{0F50E996-936E-4F7D-AA83-A123926644FB}" destId="{8957C67D-A5CA-449D-AAAF-50D72B4F66C3}" srcOrd="0" destOrd="0" presId="urn:microsoft.com/office/officeart/2005/8/layout/vProcess5"/>
    <dgm:cxn modelId="{62967E2D-544A-4DD9-B69C-EF6E276BE809}" srcId="{2EC42119-C202-495F-ABFF-97393348ED4E}" destId="{0F50E996-936E-4F7D-AA83-A123926644FB}" srcOrd="1" destOrd="0" parTransId="{B08E131A-D844-4D77-BEA9-E95A0CD968CC}" sibTransId="{CDB43887-77EA-4028-82F2-47E17BD28C90}"/>
    <dgm:cxn modelId="{373DDA2E-E706-4BFD-AAAA-12E1D56C6528}" type="presOf" srcId="{F2E92CF0-8C55-4F8A-9402-0E180B0FB643}" destId="{C8EFA56D-7789-4B02-ACBA-31CB0F29592D}" srcOrd="0" destOrd="0" presId="urn:microsoft.com/office/officeart/2005/8/layout/vProcess5"/>
    <dgm:cxn modelId="{36E1D335-40ED-4DD0-997D-3666827FECE5}" type="presOf" srcId="{8C4F0B38-2057-48CB-ADF0-8A91AF856822}" destId="{928F5F8D-63C4-4E06-9529-F700A07AAB44}" srcOrd="1" destOrd="0" presId="urn:microsoft.com/office/officeart/2005/8/layout/vProcess5"/>
    <dgm:cxn modelId="{AB42E437-456D-40DB-ACB9-4FE954B47424}" srcId="{2EC42119-C202-495F-ABFF-97393348ED4E}" destId="{C288CF35-1598-4717-9A9D-3ABA21097C98}" srcOrd="4" destOrd="0" parTransId="{8A3CA696-14EA-49DD-8500-1D52903E4627}" sibTransId="{292E1303-7EC0-4747-8048-473C8EC3AAC0}"/>
    <dgm:cxn modelId="{C5DBA739-4C60-4B2D-AA54-2DA7C1B5E379}" type="presOf" srcId="{0F50E996-936E-4F7D-AA83-A123926644FB}" destId="{451F7C27-4481-4A32-9D72-0A922490EEBE}" srcOrd="1" destOrd="0" presId="urn:microsoft.com/office/officeart/2005/8/layout/vProcess5"/>
    <dgm:cxn modelId="{26B6FE3A-C0FC-4C79-90E5-CF3B8F9FC1B7}" srcId="{2EC42119-C202-495F-ABFF-97393348ED4E}" destId="{F6A38854-A621-4A64-A523-C2D69F1BFF25}" srcOrd="2" destOrd="0" parTransId="{D3910D02-2C8D-4C87-92B8-596AEB4921EE}" sibTransId="{08BB52AE-FD3C-4FBB-9610-A870F7C24E17}"/>
    <dgm:cxn modelId="{55E25F4C-4898-47F2-B8D9-06EEE5305B78}" type="presOf" srcId="{08BB52AE-FD3C-4FBB-9610-A870F7C24E17}" destId="{9589AF72-6448-43C0-BE33-34E588632EE1}" srcOrd="0" destOrd="0" presId="urn:microsoft.com/office/officeart/2005/8/layout/vProcess5"/>
    <dgm:cxn modelId="{EE21D953-335D-44F0-B27E-501222CEC1F8}" type="presOf" srcId="{CDB43887-77EA-4028-82F2-47E17BD28C90}" destId="{65720A01-354B-4B84-AC2F-99AF2480257D}" srcOrd="0" destOrd="0" presId="urn:microsoft.com/office/officeart/2005/8/layout/vProcess5"/>
    <dgm:cxn modelId="{90ED5C5A-8A3B-4111-8C17-292CCC516353}" type="presOf" srcId="{8C4F0B38-2057-48CB-ADF0-8A91AF856822}" destId="{089C7D8D-78AF-41F9-874B-62E4ED383D19}" srcOrd="0" destOrd="0" presId="urn:microsoft.com/office/officeart/2005/8/layout/vProcess5"/>
    <dgm:cxn modelId="{8A8ACB7A-79AA-4D50-9786-9E07B337E992}" srcId="{2EC42119-C202-495F-ABFF-97393348ED4E}" destId="{21E05841-4C03-4F87-B7D6-940346A08429}" srcOrd="0" destOrd="0" parTransId="{A484DBAE-7D76-486B-90BD-BD39E8C820FC}" sibTransId="{F2E92CF0-8C55-4F8A-9402-0E180B0FB643}"/>
    <dgm:cxn modelId="{85348586-8302-44C8-AE14-1EEE0A69EF51}" type="presOf" srcId="{F6A38854-A621-4A64-A523-C2D69F1BFF25}" destId="{C0AB159B-A48B-4192-A80D-F198CE5DEF5B}" srcOrd="1" destOrd="0" presId="urn:microsoft.com/office/officeart/2005/8/layout/vProcess5"/>
    <dgm:cxn modelId="{40BFAE8B-7D16-4EFD-8D9D-0E7751679537}" type="presOf" srcId="{C288CF35-1598-4717-9A9D-3ABA21097C98}" destId="{4FE2A2F2-C3F2-4463-81B3-B8F7CDD6CD9B}" srcOrd="0" destOrd="0" presId="urn:microsoft.com/office/officeart/2005/8/layout/vProcess5"/>
    <dgm:cxn modelId="{A1B89DE7-0962-4136-95F4-2548BCE80421}" type="presOf" srcId="{C288CF35-1598-4717-9A9D-3ABA21097C98}" destId="{0A7FB729-C0EA-448C-82D2-9DB47AF353F3}" srcOrd="1" destOrd="0" presId="urn:microsoft.com/office/officeart/2005/8/layout/vProcess5"/>
    <dgm:cxn modelId="{CDF6C0F8-1F07-4014-8541-CF3315222057}" type="presOf" srcId="{F6A38854-A621-4A64-A523-C2D69F1BFF25}" destId="{8E1A25B6-86FC-46DB-9D12-436C5243D938}" srcOrd="0" destOrd="0" presId="urn:microsoft.com/office/officeart/2005/8/layout/vProcess5"/>
    <dgm:cxn modelId="{817523FD-5C6D-45B1-A0CF-EA144467673C}" srcId="{2EC42119-C202-495F-ABFF-97393348ED4E}" destId="{8C4F0B38-2057-48CB-ADF0-8A91AF856822}" srcOrd="3" destOrd="0" parTransId="{096BA4E7-08DE-49CA-812D-027C68D488D2}" sibTransId="{2F9DE169-FDB1-4213-A189-9AA1BD6CDEE8}"/>
    <dgm:cxn modelId="{691DDD58-88EE-4BD2-8576-3195C3A573D0}" type="presParOf" srcId="{9921276A-AB5C-496B-94D8-6F79820003E6}" destId="{4DC1F366-93C4-476D-8E2E-B56D5F014425}" srcOrd="0" destOrd="0" presId="urn:microsoft.com/office/officeart/2005/8/layout/vProcess5"/>
    <dgm:cxn modelId="{9754A03D-E212-48FA-BEF3-F5AAC1E7C1DC}" type="presParOf" srcId="{9921276A-AB5C-496B-94D8-6F79820003E6}" destId="{51F051F2-566E-47B3-BE2E-946C21A79A6D}" srcOrd="1" destOrd="0" presId="urn:microsoft.com/office/officeart/2005/8/layout/vProcess5"/>
    <dgm:cxn modelId="{1CBBD6CA-D694-4063-BFC7-553AC4EBD281}" type="presParOf" srcId="{9921276A-AB5C-496B-94D8-6F79820003E6}" destId="{8957C67D-A5CA-449D-AAAF-50D72B4F66C3}" srcOrd="2" destOrd="0" presId="urn:microsoft.com/office/officeart/2005/8/layout/vProcess5"/>
    <dgm:cxn modelId="{BAFA272C-523F-4889-A418-62428142045A}" type="presParOf" srcId="{9921276A-AB5C-496B-94D8-6F79820003E6}" destId="{8E1A25B6-86FC-46DB-9D12-436C5243D938}" srcOrd="3" destOrd="0" presId="urn:microsoft.com/office/officeart/2005/8/layout/vProcess5"/>
    <dgm:cxn modelId="{0B8C1615-9AE2-4C1E-915C-DF99123C3D35}" type="presParOf" srcId="{9921276A-AB5C-496B-94D8-6F79820003E6}" destId="{089C7D8D-78AF-41F9-874B-62E4ED383D19}" srcOrd="4" destOrd="0" presId="urn:microsoft.com/office/officeart/2005/8/layout/vProcess5"/>
    <dgm:cxn modelId="{7BA79331-998D-4C0B-9BF1-B907F22CA33A}" type="presParOf" srcId="{9921276A-AB5C-496B-94D8-6F79820003E6}" destId="{4FE2A2F2-C3F2-4463-81B3-B8F7CDD6CD9B}" srcOrd="5" destOrd="0" presId="urn:microsoft.com/office/officeart/2005/8/layout/vProcess5"/>
    <dgm:cxn modelId="{2B69F5EC-2E1C-479F-8A7F-A266C2EC3AC6}" type="presParOf" srcId="{9921276A-AB5C-496B-94D8-6F79820003E6}" destId="{C8EFA56D-7789-4B02-ACBA-31CB0F29592D}" srcOrd="6" destOrd="0" presId="urn:microsoft.com/office/officeart/2005/8/layout/vProcess5"/>
    <dgm:cxn modelId="{9C5CDAFE-3BBF-4E98-8703-75282D57A569}" type="presParOf" srcId="{9921276A-AB5C-496B-94D8-6F79820003E6}" destId="{65720A01-354B-4B84-AC2F-99AF2480257D}" srcOrd="7" destOrd="0" presId="urn:microsoft.com/office/officeart/2005/8/layout/vProcess5"/>
    <dgm:cxn modelId="{C4EFD203-1277-44A2-96D4-A8789B88224E}" type="presParOf" srcId="{9921276A-AB5C-496B-94D8-6F79820003E6}" destId="{9589AF72-6448-43C0-BE33-34E588632EE1}" srcOrd="8" destOrd="0" presId="urn:microsoft.com/office/officeart/2005/8/layout/vProcess5"/>
    <dgm:cxn modelId="{0AD8EC55-172D-4D16-B6AD-4EC029807671}" type="presParOf" srcId="{9921276A-AB5C-496B-94D8-6F79820003E6}" destId="{B2E5960B-026F-48B4-A87F-F4AE0E4A2395}" srcOrd="9" destOrd="0" presId="urn:microsoft.com/office/officeart/2005/8/layout/vProcess5"/>
    <dgm:cxn modelId="{425894D1-2740-45B7-9730-B44F5CBE05EE}" type="presParOf" srcId="{9921276A-AB5C-496B-94D8-6F79820003E6}" destId="{13A90F52-9CF0-4741-A702-067619714353}" srcOrd="10" destOrd="0" presId="urn:microsoft.com/office/officeart/2005/8/layout/vProcess5"/>
    <dgm:cxn modelId="{47A64CEE-E7A5-40AE-826D-A2EB16C0FE07}" type="presParOf" srcId="{9921276A-AB5C-496B-94D8-6F79820003E6}" destId="{451F7C27-4481-4A32-9D72-0A922490EEBE}" srcOrd="11" destOrd="0" presId="urn:microsoft.com/office/officeart/2005/8/layout/vProcess5"/>
    <dgm:cxn modelId="{C09605EA-D5D5-446A-B44E-065A1C5FFAEE}" type="presParOf" srcId="{9921276A-AB5C-496B-94D8-6F79820003E6}" destId="{C0AB159B-A48B-4192-A80D-F198CE5DEF5B}" srcOrd="12" destOrd="0" presId="urn:microsoft.com/office/officeart/2005/8/layout/vProcess5"/>
    <dgm:cxn modelId="{355D1B89-12AA-489B-8B3A-1299F9EDA7FD}" type="presParOf" srcId="{9921276A-AB5C-496B-94D8-6F79820003E6}" destId="{928F5F8D-63C4-4E06-9529-F700A07AAB44}" srcOrd="13" destOrd="0" presId="urn:microsoft.com/office/officeart/2005/8/layout/vProcess5"/>
    <dgm:cxn modelId="{5ECE3160-8D26-40AF-8989-E2096EB77D8F}" type="presParOf" srcId="{9921276A-AB5C-496B-94D8-6F79820003E6}" destId="{0A7FB729-C0EA-448C-82D2-9DB47AF353F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Frisdrank automaat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7391238-189E-40EA-8820-808DFBB4235E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EE505506-D9E4-4D9E-A89B-872208359127}" type="parTrans" cxnId="{0B5D9564-105D-4659-B21A-2275D44B1821}">
      <dgm:prSet/>
      <dgm:spPr/>
      <dgm:t>
        <a:bodyPr/>
        <a:lstStyle/>
        <a:p>
          <a:endParaRPr lang="en-NL"/>
        </a:p>
      </dgm:t>
    </dgm:pt>
    <dgm:pt modelId="{21EC982B-7477-4480-904A-D9F73887AB6C}" type="sibTrans" cxnId="{0B5D9564-105D-4659-B21A-2275D44B1821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-15204" custLinFactNeighborY="-65913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25397338-5405-4735-981C-6BA59244BE58}" type="pres">
      <dgm:prSet presAssocID="{E7391238-189E-40EA-8820-808DFBB4235E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0B5D9564-105D-4659-B21A-2275D44B1821}" srcId="{352B4C95-DE8D-40CC-B203-AA14F960CA22}" destId="{E7391238-189E-40EA-8820-808DFBB4235E}" srcOrd="1" destOrd="0" parTransId="{EE505506-D9E4-4D9E-A89B-872208359127}" sibTransId="{21EC982B-7477-4480-904A-D9F73887AB6C}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459813CA-DEBB-4321-958F-6E6AA763ABCE}" type="presOf" srcId="{E7391238-189E-40EA-8820-808DFBB4235E}" destId="{25397338-5405-4735-981C-6BA59244BE58}" srcOrd="0" destOrd="0" presId="urn:microsoft.com/office/officeart/2005/8/layout/hList3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036B62F7-0FD5-48B9-9B27-28C1574FF2D9}" type="presParOf" srcId="{43CEE214-7A55-4103-815A-F605961D03D3}" destId="{25397338-5405-4735-981C-6BA59244BE58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Frisdrank automaat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7391238-189E-40EA-8820-808DFBB4235E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EE505506-D9E4-4D9E-A89B-872208359127}" type="parTrans" cxnId="{0B5D9564-105D-4659-B21A-2275D44B1821}">
      <dgm:prSet/>
      <dgm:spPr/>
      <dgm:t>
        <a:bodyPr/>
        <a:lstStyle/>
        <a:p>
          <a:endParaRPr lang="en-NL"/>
        </a:p>
      </dgm:t>
    </dgm:pt>
    <dgm:pt modelId="{21EC982B-7477-4480-904A-D9F73887AB6C}" type="sibTrans" cxnId="{0B5D9564-105D-4659-B21A-2275D44B1821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-15204" custLinFactNeighborY="-65913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25397338-5405-4735-981C-6BA59244BE58}" type="pres">
      <dgm:prSet presAssocID="{E7391238-189E-40EA-8820-808DFBB4235E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0B5D9564-105D-4659-B21A-2275D44B1821}" srcId="{352B4C95-DE8D-40CC-B203-AA14F960CA22}" destId="{E7391238-189E-40EA-8820-808DFBB4235E}" srcOrd="1" destOrd="0" parTransId="{EE505506-D9E4-4D9E-A89B-872208359127}" sibTransId="{21EC982B-7477-4480-904A-D9F73887AB6C}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459813CA-DEBB-4321-958F-6E6AA763ABCE}" type="presOf" srcId="{E7391238-189E-40EA-8820-808DFBB4235E}" destId="{25397338-5405-4735-981C-6BA59244BE58}" srcOrd="0" destOrd="0" presId="urn:microsoft.com/office/officeart/2005/8/layout/hList3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036B62F7-0FD5-48B9-9B27-28C1574FF2D9}" type="presParOf" srcId="{43CEE214-7A55-4103-815A-F605961D03D3}" destId="{25397338-5405-4735-981C-6BA59244BE58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Vervoersmiddel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421C60C-B8BE-4DD3-B276-AD7740199AC4}">
      <dgm:prSet phldrT="[Tekst]"/>
      <dgm:spPr/>
      <dgm:t>
        <a:bodyPr/>
        <a:lstStyle/>
        <a:p>
          <a:r>
            <a:rPr lang="nl-NL" dirty="0"/>
            <a:t>Kleur</a:t>
          </a:r>
          <a:endParaRPr lang="en-NL" dirty="0"/>
        </a:p>
      </dgm:t>
    </dgm:pt>
    <dgm:pt modelId="{5AD372D4-8AAF-4360-95D3-FD1623B4AAB3}" type="parTrans" cxnId="{DDAD9127-A094-453D-9A6F-055D67093567}">
      <dgm:prSet/>
      <dgm:spPr/>
      <dgm:t>
        <a:bodyPr/>
        <a:lstStyle/>
        <a:p>
          <a:endParaRPr lang="en-NL"/>
        </a:p>
      </dgm:t>
    </dgm:pt>
    <dgm:pt modelId="{C1EE6990-C2FD-47EC-99FC-9247F5D06C6B}" type="sibTrans" cxnId="{DDAD9127-A094-453D-9A6F-055D67093567}">
      <dgm:prSet/>
      <dgm:spPr/>
      <dgm:t>
        <a:bodyPr/>
        <a:lstStyle/>
        <a:p>
          <a:endParaRPr lang="en-NL"/>
        </a:p>
      </dgm:t>
    </dgm:pt>
    <dgm:pt modelId="{E8A53460-1BEF-4BC7-988D-E155B7FD5932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F7DD0FD9-D8A0-4879-AC8A-F662C9EC3BAF}" type="parTrans" cxnId="{30683EAE-5F41-4115-9F9B-9399C3BE3531}">
      <dgm:prSet/>
      <dgm:spPr/>
      <dgm:t>
        <a:bodyPr/>
        <a:lstStyle/>
        <a:p>
          <a:endParaRPr lang="en-NL"/>
        </a:p>
      </dgm:t>
    </dgm:pt>
    <dgm:pt modelId="{36E20B69-83C1-4561-8686-697B86B4596D}" type="sibTrans" cxnId="{30683EAE-5F41-4115-9F9B-9399C3BE3531}">
      <dgm:prSet/>
      <dgm:spPr/>
      <dgm:t>
        <a:bodyPr/>
        <a:lstStyle/>
        <a:p>
          <a:endParaRPr lang="en-NL"/>
        </a:p>
      </dgm:t>
    </dgm:pt>
    <dgm:pt modelId="{27746531-FF45-4E5A-947A-92DB3C611F62}">
      <dgm:prSet phldrT="[Tekst]"/>
      <dgm:spPr/>
      <dgm:t>
        <a:bodyPr/>
        <a:lstStyle/>
        <a:p>
          <a:r>
            <a:rPr lang="nl-NL" dirty="0"/>
            <a:t>Fabrikant</a:t>
          </a:r>
          <a:endParaRPr lang="en-NL" dirty="0"/>
        </a:p>
      </dgm:t>
    </dgm:pt>
    <dgm:pt modelId="{E53F2767-B867-4DCA-8FC5-6BE47109013D}" type="parTrans" cxnId="{77A273D4-F966-4CF8-AFB0-0D9AE74B4F79}">
      <dgm:prSet/>
      <dgm:spPr/>
      <dgm:t>
        <a:bodyPr/>
        <a:lstStyle/>
        <a:p>
          <a:endParaRPr lang="en-NL"/>
        </a:p>
      </dgm:t>
    </dgm:pt>
    <dgm:pt modelId="{D30711A8-4093-44C2-B0FE-A6C34BD07CD2}" type="sibTrans" cxnId="{77A273D4-F966-4CF8-AFB0-0D9AE74B4F79}">
      <dgm:prSet/>
      <dgm:spPr/>
      <dgm:t>
        <a:bodyPr/>
        <a:lstStyle/>
        <a:p>
          <a:endParaRPr lang="en-NL"/>
        </a:p>
      </dgm:t>
    </dgm:pt>
    <dgm:pt modelId="{3BD669A2-0A4A-4A19-B330-2264D8638F98}">
      <dgm:prSet phldrT="[Tekst]"/>
      <dgm:spPr/>
      <dgm:t>
        <a:bodyPr/>
        <a:lstStyle/>
        <a:p>
          <a:r>
            <a:rPr lang="nl-NL" dirty="0"/>
            <a:t>Berijden</a:t>
          </a:r>
          <a:endParaRPr lang="en-NL" dirty="0"/>
        </a:p>
      </dgm:t>
    </dgm:pt>
    <dgm:pt modelId="{1B3BF5F6-6B6A-49A4-89BE-BBF23510B709}" type="parTrans" cxnId="{CDBA05CB-5D2D-4ED1-B795-D44433EE6AA6}">
      <dgm:prSet/>
      <dgm:spPr/>
      <dgm:t>
        <a:bodyPr/>
        <a:lstStyle/>
        <a:p>
          <a:endParaRPr lang="en-NL"/>
        </a:p>
      </dgm:t>
    </dgm:pt>
    <dgm:pt modelId="{1226030C-35EF-4EA5-B812-76A3358A9471}" type="sibTrans" cxnId="{CDBA05CB-5D2D-4ED1-B795-D44433EE6AA6}">
      <dgm:prSet/>
      <dgm:spPr/>
      <dgm:t>
        <a:bodyPr/>
        <a:lstStyle/>
        <a:p>
          <a:endParaRPr lang="en-NL"/>
        </a:p>
      </dgm:t>
    </dgm:pt>
    <dgm:pt modelId="{F9FD51B5-8C11-4450-96E0-89071760D4C3}">
      <dgm:prSet phldrT="[Tekst]"/>
      <dgm:spPr/>
      <dgm:t>
        <a:bodyPr/>
        <a:lstStyle/>
        <a:p>
          <a:r>
            <a:rPr lang="nl-NL" dirty="0" err="1"/>
            <a:t>SnelheidPlus</a:t>
          </a:r>
          <a:endParaRPr lang="en-NL" dirty="0"/>
        </a:p>
      </dgm:t>
    </dgm:pt>
    <dgm:pt modelId="{A22F060C-1A80-48E0-86F3-41DC075398D8}" type="parTrans" cxnId="{B800BD4F-D6C6-4F5E-87A2-A0E98446ABEB}">
      <dgm:prSet/>
      <dgm:spPr/>
      <dgm:t>
        <a:bodyPr/>
        <a:lstStyle/>
        <a:p>
          <a:endParaRPr lang="en-NL"/>
        </a:p>
      </dgm:t>
    </dgm:pt>
    <dgm:pt modelId="{4F3EC54D-EFD6-47F8-8F8F-9A74A2E02952}" type="sibTrans" cxnId="{B800BD4F-D6C6-4F5E-87A2-A0E98446ABEB}">
      <dgm:prSet/>
      <dgm:spPr/>
      <dgm:t>
        <a:bodyPr/>
        <a:lstStyle/>
        <a:p>
          <a:endParaRPr lang="en-NL"/>
        </a:p>
      </dgm:t>
    </dgm:pt>
    <dgm:pt modelId="{C75E9AE2-FA54-4CD5-A106-F7C8D8BF35B6}">
      <dgm:prSet phldrT="[Tekst]"/>
      <dgm:spPr/>
      <dgm:t>
        <a:bodyPr/>
        <a:lstStyle/>
        <a:p>
          <a:r>
            <a:rPr lang="nl-NL" dirty="0"/>
            <a:t>Snelheid</a:t>
          </a:r>
          <a:endParaRPr lang="en-NL" dirty="0"/>
        </a:p>
      </dgm:t>
    </dgm:pt>
    <dgm:pt modelId="{30F4313F-B0EE-445B-9274-628C5E2EB90C}" type="parTrans" cxnId="{FA507F7B-C764-442B-A08F-C59442AAAF74}">
      <dgm:prSet/>
      <dgm:spPr/>
      <dgm:t>
        <a:bodyPr/>
        <a:lstStyle/>
        <a:p>
          <a:endParaRPr lang="en-NL"/>
        </a:p>
      </dgm:t>
    </dgm:pt>
    <dgm:pt modelId="{E8862B2C-D94E-482A-A588-C08AFCB7A720}" type="sibTrans" cxnId="{FA507F7B-C764-442B-A08F-C59442AAAF74}">
      <dgm:prSet/>
      <dgm:spPr/>
      <dgm:t>
        <a:bodyPr/>
        <a:lstStyle/>
        <a:p>
          <a:endParaRPr lang="en-NL"/>
        </a:p>
      </dgm:t>
    </dgm:pt>
    <dgm:pt modelId="{5F47731F-49B2-42E2-81CC-F58DBDA10BC3}">
      <dgm:prSet phldrT="[Tekst]"/>
      <dgm:spPr/>
      <dgm:t>
        <a:bodyPr/>
        <a:lstStyle/>
        <a:p>
          <a:r>
            <a:rPr lang="nl-NL" dirty="0" err="1"/>
            <a:t>SnelheidMin</a:t>
          </a:r>
          <a:endParaRPr lang="en-NL" dirty="0"/>
        </a:p>
      </dgm:t>
    </dgm:pt>
    <dgm:pt modelId="{69116B2C-3AEE-46AC-8BE4-E948F4CF6715}" type="sibTrans" cxnId="{5A67F625-B35C-4ACE-AF83-AB182AC9055D}">
      <dgm:prSet/>
      <dgm:spPr/>
      <dgm:t>
        <a:bodyPr/>
        <a:lstStyle/>
        <a:p>
          <a:endParaRPr lang="en-NL"/>
        </a:p>
      </dgm:t>
    </dgm:pt>
    <dgm:pt modelId="{8C03931A-4C84-446C-B8A6-1458E394E861}" type="parTrans" cxnId="{5A67F625-B35C-4ACE-AF83-AB182AC9055D}">
      <dgm:prSet/>
      <dgm:spPr/>
      <dgm:t>
        <a:bodyPr/>
        <a:lstStyle/>
        <a:p>
          <a:endParaRPr lang="en-NL"/>
        </a:p>
      </dgm:t>
    </dgm:pt>
    <dgm:pt modelId="{01652366-4B4F-4740-8FE5-9F57E6DD8812}">
      <dgm:prSet phldrT="[Tekst]"/>
      <dgm:spPr/>
      <dgm:t>
        <a:bodyPr/>
        <a:lstStyle/>
        <a:p>
          <a:r>
            <a:rPr lang="nl-NL" dirty="0"/>
            <a:t>Wielen</a:t>
          </a:r>
          <a:endParaRPr lang="en-NL" dirty="0"/>
        </a:p>
      </dgm:t>
    </dgm:pt>
    <dgm:pt modelId="{4037FEB1-E9C7-4717-AE62-B1286957806B}" type="parTrans" cxnId="{C3DB5E68-40D2-490C-88BF-BBC9820AC2EB}">
      <dgm:prSet/>
      <dgm:spPr/>
      <dgm:t>
        <a:bodyPr/>
        <a:lstStyle/>
        <a:p>
          <a:endParaRPr lang="en-NL"/>
        </a:p>
      </dgm:t>
    </dgm:pt>
    <dgm:pt modelId="{379459A5-9F19-49D9-A1D7-D97A180E48CB}" type="sibTrans" cxnId="{C3DB5E68-40D2-490C-88BF-BBC9820AC2EB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-15204" custLinFactNeighborY="-65913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1C63B05A-33C3-4E00-9D24-37C68F249DF0}" type="pres">
      <dgm:prSet presAssocID="{E8A53460-1BEF-4BC7-988D-E155B7FD5932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24D5B31C-A0D1-4802-91FC-9DA24AAA5D93}" type="presOf" srcId="{E421C60C-B8BE-4DD3-B276-AD7740199AC4}" destId="{6562A96F-42F1-4287-9461-CFAB3CA506E6}" srcOrd="0" destOrd="1" presId="urn:microsoft.com/office/officeart/2005/8/layout/hList3"/>
    <dgm:cxn modelId="{5A67F625-B35C-4ACE-AF83-AB182AC9055D}" srcId="{E8A53460-1BEF-4BC7-988D-E155B7FD5932}" destId="{5F47731F-49B2-42E2-81CC-F58DBDA10BC3}" srcOrd="2" destOrd="0" parTransId="{8C03931A-4C84-446C-B8A6-1458E394E861}" sibTransId="{69116B2C-3AEE-46AC-8BE4-E948F4CF6715}"/>
    <dgm:cxn modelId="{DDAD9127-A094-453D-9A6F-055D67093567}" srcId="{3C5BE752-B09F-4E89-AA76-2ABC080EE9BD}" destId="{E421C60C-B8BE-4DD3-B276-AD7740199AC4}" srcOrd="0" destOrd="0" parTransId="{5AD372D4-8AAF-4360-95D3-FD1623B4AAB3}" sibTransId="{C1EE6990-C2FD-47EC-99FC-9247F5D06C6B}"/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919A0E3C-613E-4C38-998B-F24BCF715360}" type="presOf" srcId="{5F47731F-49B2-42E2-81CC-F58DBDA10BC3}" destId="{1C63B05A-33C3-4E00-9D24-37C68F249DF0}" srcOrd="0" destOrd="3" presId="urn:microsoft.com/office/officeart/2005/8/layout/hList3"/>
    <dgm:cxn modelId="{6E1F2E61-0A1C-4414-88E9-0D3047D5A5D6}" type="presOf" srcId="{C75E9AE2-FA54-4CD5-A106-F7C8D8BF35B6}" destId="{6562A96F-42F1-4287-9461-CFAB3CA506E6}" srcOrd="0" destOrd="3" presId="urn:microsoft.com/office/officeart/2005/8/layout/hList3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C3DB5E68-40D2-490C-88BF-BBC9820AC2EB}" srcId="{3C5BE752-B09F-4E89-AA76-2ABC080EE9BD}" destId="{01652366-4B4F-4740-8FE5-9F57E6DD8812}" srcOrd="3" destOrd="0" parTransId="{4037FEB1-E9C7-4717-AE62-B1286957806B}" sibTransId="{379459A5-9F19-49D9-A1D7-D97A180E48CB}"/>
    <dgm:cxn modelId="{B800BD4F-D6C6-4F5E-87A2-A0E98446ABEB}" srcId="{E8A53460-1BEF-4BC7-988D-E155B7FD5932}" destId="{F9FD51B5-8C11-4450-96E0-89071760D4C3}" srcOrd="1" destOrd="0" parTransId="{A22F060C-1A80-48E0-86F3-41DC075398D8}" sibTransId="{4F3EC54D-EFD6-47F8-8F8F-9A74A2E02952}"/>
    <dgm:cxn modelId="{FB0D8373-EF78-4008-A8C1-246B9D449872}" type="presOf" srcId="{01652366-4B4F-4740-8FE5-9F57E6DD8812}" destId="{6562A96F-42F1-4287-9461-CFAB3CA506E6}" srcOrd="0" destOrd="4" presId="urn:microsoft.com/office/officeart/2005/8/layout/hList3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FA507F7B-C764-442B-A08F-C59442AAAF74}" srcId="{3C5BE752-B09F-4E89-AA76-2ABC080EE9BD}" destId="{C75E9AE2-FA54-4CD5-A106-F7C8D8BF35B6}" srcOrd="2" destOrd="0" parTransId="{30F4313F-B0EE-445B-9274-628C5E2EB90C}" sibTransId="{E8862B2C-D94E-482A-A588-C08AFCB7A720}"/>
    <dgm:cxn modelId="{8E9F4F8B-FDC5-479B-A694-B6A357B10AE9}" type="presOf" srcId="{F9FD51B5-8C11-4450-96E0-89071760D4C3}" destId="{1C63B05A-33C3-4E00-9D24-37C68F249DF0}" srcOrd="0" destOrd="2" presId="urn:microsoft.com/office/officeart/2005/8/layout/hList3"/>
    <dgm:cxn modelId="{0A966E92-760F-445D-8620-B9EBDD37E340}" type="presOf" srcId="{3BD669A2-0A4A-4A19-B330-2264D8638F98}" destId="{1C63B05A-33C3-4E00-9D24-37C68F249DF0}" srcOrd="0" destOrd="1" presId="urn:microsoft.com/office/officeart/2005/8/layout/hList3"/>
    <dgm:cxn modelId="{9427B696-596C-44F2-94BF-A48D14D137CD}" type="presOf" srcId="{E8A53460-1BEF-4BC7-988D-E155B7FD5932}" destId="{1C63B05A-33C3-4E00-9D24-37C68F249DF0}" srcOrd="0" destOrd="0" presId="urn:microsoft.com/office/officeart/2005/8/layout/hList3"/>
    <dgm:cxn modelId="{30683EAE-5F41-4115-9F9B-9399C3BE3531}" srcId="{352B4C95-DE8D-40CC-B203-AA14F960CA22}" destId="{E8A53460-1BEF-4BC7-988D-E155B7FD5932}" srcOrd="1" destOrd="0" parTransId="{F7DD0FD9-D8A0-4879-AC8A-F662C9EC3BAF}" sibTransId="{36E20B69-83C1-4561-8686-697B86B4596D}"/>
    <dgm:cxn modelId="{138AC8B4-4910-49E2-AD46-526557090AA5}" type="presOf" srcId="{27746531-FF45-4E5A-947A-92DB3C611F62}" destId="{6562A96F-42F1-4287-9461-CFAB3CA506E6}" srcOrd="0" destOrd="2" presId="urn:microsoft.com/office/officeart/2005/8/layout/hList3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CDBA05CB-5D2D-4ED1-B795-D44433EE6AA6}" srcId="{E8A53460-1BEF-4BC7-988D-E155B7FD5932}" destId="{3BD669A2-0A4A-4A19-B330-2264D8638F98}" srcOrd="0" destOrd="0" parTransId="{1B3BF5F6-6B6A-49A4-89BE-BBF23510B709}" sibTransId="{1226030C-35EF-4EA5-B812-76A3358A9471}"/>
    <dgm:cxn modelId="{77A273D4-F966-4CF8-AFB0-0D9AE74B4F79}" srcId="{3C5BE752-B09F-4E89-AA76-2ABC080EE9BD}" destId="{27746531-FF45-4E5A-947A-92DB3C611F62}" srcOrd="1" destOrd="0" parTransId="{E53F2767-B867-4DCA-8FC5-6BE47109013D}" sibTransId="{D30711A8-4093-44C2-B0FE-A6C34BD07CD2}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E68BA547-1758-42E1-A3DB-44940D361026}" type="presParOf" srcId="{43CEE214-7A55-4103-815A-F605961D03D3}" destId="{1C63B05A-33C3-4E00-9D24-37C68F249DF0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Auto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8A53460-1BEF-4BC7-988D-E155B7FD5932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F7DD0FD9-D8A0-4879-AC8A-F662C9EC3BAF}" type="parTrans" cxnId="{30683EAE-5F41-4115-9F9B-9399C3BE3531}">
      <dgm:prSet/>
      <dgm:spPr/>
      <dgm:t>
        <a:bodyPr/>
        <a:lstStyle/>
        <a:p>
          <a:endParaRPr lang="en-NL"/>
        </a:p>
      </dgm:t>
    </dgm:pt>
    <dgm:pt modelId="{36E20B69-83C1-4561-8686-697B86B4596D}" type="sibTrans" cxnId="{30683EAE-5F41-4115-9F9B-9399C3BE3531}">
      <dgm:prSet/>
      <dgm:spPr/>
      <dgm:t>
        <a:bodyPr/>
        <a:lstStyle/>
        <a:p>
          <a:endParaRPr lang="en-NL"/>
        </a:p>
      </dgm:t>
    </dgm:pt>
    <dgm:pt modelId="{5F47731F-49B2-42E2-81CC-F58DBDA10BC3}">
      <dgm:prSet phldrT="[Tekst]"/>
      <dgm:spPr/>
      <dgm:t>
        <a:bodyPr/>
        <a:lstStyle/>
        <a:p>
          <a:r>
            <a:rPr lang="nl-NL" dirty="0"/>
            <a:t>Starten</a:t>
          </a:r>
          <a:endParaRPr lang="en-NL" dirty="0"/>
        </a:p>
      </dgm:t>
    </dgm:pt>
    <dgm:pt modelId="{69116B2C-3AEE-46AC-8BE4-E948F4CF6715}" type="sibTrans" cxnId="{5A67F625-B35C-4ACE-AF83-AB182AC9055D}">
      <dgm:prSet/>
      <dgm:spPr/>
      <dgm:t>
        <a:bodyPr/>
        <a:lstStyle/>
        <a:p>
          <a:endParaRPr lang="en-NL"/>
        </a:p>
      </dgm:t>
    </dgm:pt>
    <dgm:pt modelId="{8C03931A-4C84-446C-B8A6-1458E394E861}" type="parTrans" cxnId="{5A67F625-B35C-4ACE-AF83-AB182AC9055D}">
      <dgm:prSet/>
      <dgm:spPr/>
      <dgm:t>
        <a:bodyPr/>
        <a:lstStyle/>
        <a:p>
          <a:endParaRPr lang="en-NL"/>
        </a:p>
      </dgm:t>
    </dgm:pt>
    <dgm:pt modelId="{01652366-4B4F-4740-8FE5-9F57E6DD8812}">
      <dgm:prSet phldrT="[Tekst]"/>
      <dgm:spPr/>
      <dgm:t>
        <a:bodyPr/>
        <a:lstStyle/>
        <a:p>
          <a:r>
            <a:rPr lang="nl-NL" dirty="0"/>
            <a:t>Wielen = 4</a:t>
          </a:r>
          <a:endParaRPr lang="en-NL" dirty="0"/>
        </a:p>
      </dgm:t>
    </dgm:pt>
    <dgm:pt modelId="{4037FEB1-E9C7-4717-AE62-B1286957806B}" type="parTrans" cxnId="{C3DB5E68-40D2-490C-88BF-BBC9820AC2EB}">
      <dgm:prSet/>
      <dgm:spPr/>
      <dgm:t>
        <a:bodyPr/>
        <a:lstStyle/>
        <a:p>
          <a:endParaRPr lang="en-NL"/>
        </a:p>
      </dgm:t>
    </dgm:pt>
    <dgm:pt modelId="{379459A5-9F19-49D9-A1D7-D97A180E48CB}" type="sibTrans" cxnId="{C3DB5E68-40D2-490C-88BF-BBC9820AC2EB}">
      <dgm:prSet/>
      <dgm:spPr/>
      <dgm:t>
        <a:bodyPr/>
        <a:lstStyle/>
        <a:p>
          <a:endParaRPr lang="en-NL"/>
        </a:p>
      </dgm:t>
    </dgm:pt>
    <dgm:pt modelId="{91567283-26D4-4A15-9662-CF38B68E797D}">
      <dgm:prSet phldrT="[Tekst]"/>
      <dgm:spPr/>
      <dgm:t>
        <a:bodyPr/>
        <a:lstStyle/>
        <a:p>
          <a:r>
            <a:rPr lang="nl-NL" dirty="0" err="1"/>
            <a:t>SnelheidPlus</a:t>
          </a:r>
          <a:endParaRPr lang="en-NL" dirty="0"/>
        </a:p>
      </dgm:t>
    </dgm:pt>
    <dgm:pt modelId="{46F9DE90-11FC-4AFF-A33C-3017FD349DF4}" type="parTrans" cxnId="{078039F2-E337-41C6-9878-B7698B84562C}">
      <dgm:prSet/>
      <dgm:spPr/>
      <dgm:t>
        <a:bodyPr/>
        <a:lstStyle/>
        <a:p>
          <a:endParaRPr lang="en-NL"/>
        </a:p>
      </dgm:t>
    </dgm:pt>
    <dgm:pt modelId="{AD141872-B776-42D0-8CA4-C3AC2DA14B7B}" type="sibTrans" cxnId="{078039F2-E337-41C6-9878-B7698B84562C}">
      <dgm:prSet/>
      <dgm:spPr/>
      <dgm:t>
        <a:bodyPr/>
        <a:lstStyle/>
        <a:p>
          <a:endParaRPr lang="en-NL"/>
        </a:p>
      </dgm:t>
    </dgm:pt>
    <dgm:pt modelId="{D77EB295-22E2-453E-8F1C-8E91F74A2473}">
      <dgm:prSet phldrT="[Tekst]"/>
      <dgm:spPr/>
      <dgm:t>
        <a:bodyPr/>
        <a:lstStyle/>
        <a:p>
          <a:r>
            <a:rPr lang="nl-NL" dirty="0" err="1"/>
            <a:t>SnelheidMin</a:t>
          </a:r>
          <a:endParaRPr lang="en-NL" dirty="0"/>
        </a:p>
      </dgm:t>
    </dgm:pt>
    <dgm:pt modelId="{1AAC2885-0260-4A56-BC39-2CF9876FB62A}" type="parTrans" cxnId="{FBD4905C-D2DA-4AC3-A753-B040A2A14EB1}">
      <dgm:prSet/>
      <dgm:spPr/>
      <dgm:t>
        <a:bodyPr/>
        <a:lstStyle/>
        <a:p>
          <a:endParaRPr lang="en-NL"/>
        </a:p>
      </dgm:t>
    </dgm:pt>
    <dgm:pt modelId="{EA3E668E-8E0E-48C7-9891-9D0F553CDB59}" type="sibTrans" cxnId="{FBD4905C-D2DA-4AC3-A753-B040A2A14EB1}">
      <dgm:prSet/>
      <dgm:spPr/>
      <dgm:t>
        <a:bodyPr/>
        <a:lstStyle/>
        <a:p>
          <a:endParaRPr lang="en-NL"/>
        </a:p>
      </dgm:t>
    </dgm:pt>
    <dgm:pt modelId="{D14033F9-4250-472B-99CA-51BBD07301D1}">
      <dgm:prSet phldrT="[Tekst]"/>
      <dgm:spPr/>
      <dgm:t>
        <a:bodyPr/>
        <a:lstStyle/>
        <a:p>
          <a:r>
            <a:rPr lang="nl-NL" dirty="0" err="1"/>
            <a:t>AantalDeuren</a:t>
          </a:r>
          <a:endParaRPr lang="en-NL" dirty="0"/>
        </a:p>
      </dgm:t>
    </dgm:pt>
    <dgm:pt modelId="{59243532-159E-437F-82EE-859F0C436DD2}" type="parTrans" cxnId="{5CFBB125-CE34-4C42-9CE1-082C9AA9933B}">
      <dgm:prSet/>
      <dgm:spPr/>
      <dgm:t>
        <a:bodyPr/>
        <a:lstStyle/>
        <a:p>
          <a:endParaRPr lang="en-NL"/>
        </a:p>
      </dgm:t>
    </dgm:pt>
    <dgm:pt modelId="{F2A1A16F-DC81-4039-93DC-9066A4AD5B1F}" type="sibTrans" cxnId="{5CFBB125-CE34-4C42-9CE1-082C9AA9933B}">
      <dgm:prSet/>
      <dgm:spPr/>
      <dgm:t>
        <a:bodyPr/>
        <a:lstStyle/>
        <a:p>
          <a:endParaRPr lang="en-NL"/>
        </a:p>
      </dgm:t>
    </dgm:pt>
    <dgm:pt modelId="{6C1F0914-446A-4AD8-8B4A-DBFF551B8245}">
      <dgm:prSet phldrT="[Tekst]"/>
      <dgm:spPr/>
      <dgm:t>
        <a:bodyPr/>
        <a:lstStyle/>
        <a:p>
          <a:r>
            <a:rPr lang="nl-NL" dirty="0" err="1"/>
            <a:t>DeurOpen</a:t>
          </a:r>
          <a:endParaRPr lang="en-NL" dirty="0"/>
        </a:p>
      </dgm:t>
    </dgm:pt>
    <dgm:pt modelId="{FFD136EF-A389-4AA0-B8DF-9C6BFACD6834}" type="parTrans" cxnId="{6248FD9F-8BD2-47DB-B81E-7A9AED9A6751}">
      <dgm:prSet/>
      <dgm:spPr/>
      <dgm:t>
        <a:bodyPr/>
        <a:lstStyle/>
        <a:p>
          <a:endParaRPr lang="en-NL"/>
        </a:p>
      </dgm:t>
    </dgm:pt>
    <dgm:pt modelId="{7977B3B5-B288-4FF6-B450-C638C38DDEF8}" type="sibTrans" cxnId="{6248FD9F-8BD2-47DB-B81E-7A9AED9A6751}">
      <dgm:prSet/>
      <dgm:spPr/>
      <dgm:t>
        <a:bodyPr/>
        <a:lstStyle/>
        <a:p>
          <a:endParaRPr lang="en-NL"/>
        </a:p>
      </dgm:t>
    </dgm:pt>
    <dgm:pt modelId="{8ED74AE4-8D76-4768-BEA3-102009891DB1}">
      <dgm:prSet phldrT="[Tekst]"/>
      <dgm:spPr/>
      <dgm:t>
        <a:bodyPr/>
        <a:lstStyle/>
        <a:p>
          <a:r>
            <a:rPr lang="nl-NL" dirty="0" err="1"/>
            <a:t>DeurDicht</a:t>
          </a:r>
          <a:endParaRPr lang="en-NL" dirty="0"/>
        </a:p>
      </dgm:t>
    </dgm:pt>
    <dgm:pt modelId="{AE2EC55D-2A8F-42A7-880D-A6D03DA1D1AE}" type="parTrans" cxnId="{54E9D156-D826-4CDA-A99C-76B993E18142}">
      <dgm:prSet/>
      <dgm:spPr/>
      <dgm:t>
        <a:bodyPr/>
        <a:lstStyle/>
        <a:p>
          <a:endParaRPr lang="en-NL"/>
        </a:p>
      </dgm:t>
    </dgm:pt>
    <dgm:pt modelId="{C350CD40-3C61-4492-92E0-9EE749C01372}" type="sibTrans" cxnId="{54E9D156-D826-4CDA-A99C-76B993E18142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602" custLinFactNeighborY="-9349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1C63B05A-33C3-4E00-9D24-37C68F249DF0}" type="pres">
      <dgm:prSet presAssocID="{E8A53460-1BEF-4BC7-988D-E155B7FD5932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D6CA5715-75C0-40EF-BADE-D3408037C3C8}" type="presOf" srcId="{D14033F9-4250-472B-99CA-51BBD07301D1}" destId="{6562A96F-42F1-4287-9461-CFAB3CA506E6}" srcOrd="0" destOrd="2" presId="urn:microsoft.com/office/officeart/2005/8/layout/hList3"/>
    <dgm:cxn modelId="{5CFBB125-CE34-4C42-9CE1-082C9AA9933B}" srcId="{3C5BE752-B09F-4E89-AA76-2ABC080EE9BD}" destId="{D14033F9-4250-472B-99CA-51BBD07301D1}" srcOrd="1" destOrd="0" parTransId="{59243532-159E-437F-82EE-859F0C436DD2}" sibTransId="{F2A1A16F-DC81-4039-93DC-9066A4AD5B1F}"/>
    <dgm:cxn modelId="{5A67F625-B35C-4ACE-AF83-AB182AC9055D}" srcId="{E8A53460-1BEF-4BC7-988D-E155B7FD5932}" destId="{5F47731F-49B2-42E2-81CC-F58DBDA10BC3}" srcOrd="0" destOrd="0" parTransId="{8C03931A-4C84-446C-B8A6-1458E394E861}" sibTransId="{69116B2C-3AEE-46AC-8BE4-E948F4CF6715}"/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919A0E3C-613E-4C38-998B-F24BCF715360}" type="presOf" srcId="{5F47731F-49B2-42E2-81CC-F58DBDA10BC3}" destId="{1C63B05A-33C3-4E00-9D24-37C68F249DF0}" srcOrd="0" destOrd="1" presId="urn:microsoft.com/office/officeart/2005/8/layout/hList3"/>
    <dgm:cxn modelId="{FBD4905C-D2DA-4AC3-A753-B040A2A14EB1}" srcId="{E8A53460-1BEF-4BC7-988D-E155B7FD5932}" destId="{D77EB295-22E2-453E-8F1C-8E91F74A2473}" srcOrd="2" destOrd="0" parTransId="{1AAC2885-0260-4A56-BC39-2CF9876FB62A}" sibTransId="{EA3E668E-8E0E-48C7-9891-9D0F553CDB59}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C3DB5E68-40D2-490C-88BF-BBC9820AC2EB}" srcId="{3C5BE752-B09F-4E89-AA76-2ABC080EE9BD}" destId="{01652366-4B4F-4740-8FE5-9F57E6DD8812}" srcOrd="0" destOrd="0" parTransId="{4037FEB1-E9C7-4717-AE62-B1286957806B}" sibTransId="{379459A5-9F19-49D9-A1D7-D97A180E48CB}"/>
    <dgm:cxn modelId="{FB0D8373-EF78-4008-A8C1-246B9D449872}" type="presOf" srcId="{01652366-4B4F-4740-8FE5-9F57E6DD8812}" destId="{6562A96F-42F1-4287-9461-CFAB3CA506E6}" srcOrd="0" destOrd="1" presId="urn:microsoft.com/office/officeart/2005/8/layout/hList3"/>
    <dgm:cxn modelId="{54E9D156-D826-4CDA-A99C-76B993E18142}" srcId="{E8A53460-1BEF-4BC7-988D-E155B7FD5932}" destId="{8ED74AE4-8D76-4768-BEA3-102009891DB1}" srcOrd="4" destOrd="0" parTransId="{AE2EC55D-2A8F-42A7-880D-A6D03DA1D1AE}" sibTransId="{C350CD40-3C61-4492-92E0-9EE749C01372}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C0C7727B-F189-43EB-83F1-AB34431A77CD}" type="presOf" srcId="{6C1F0914-446A-4AD8-8B4A-DBFF551B8245}" destId="{1C63B05A-33C3-4E00-9D24-37C68F249DF0}" srcOrd="0" destOrd="4" presId="urn:microsoft.com/office/officeart/2005/8/layout/hList3"/>
    <dgm:cxn modelId="{9427B696-596C-44F2-94BF-A48D14D137CD}" type="presOf" srcId="{E8A53460-1BEF-4BC7-988D-E155B7FD5932}" destId="{1C63B05A-33C3-4E00-9D24-37C68F249DF0}" srcOrd="0" destOrd="0" presId="urn:microsoft.com/office/officeart/2005/8/layout/hList3"/>
    <dgm:cxn modelId="{90D8F79B-6E97-444A-BE3C-FA7794F23479}" type="presOf" srcId="{D77EB295-22E2-453E-8F1C-8E91F74A2473}" destId="{1C63B05A-33C3-4E00-9D24-37C68F249DF0}" srcOrd="0" destOrd="3" presId="urn:microsoft.com/office/officeart/2005/8/layout/hList3"/>
    <dgm:cxn modelId="{6248FD9F-8BD2-47DB-B81E-7A9AED9A6751}" srcId="{E8A53460-1BEF-4BC7-988D-E155B7FD5932}" destId="{6C1F0914-446A-4AD8-8B4A-DBFF551B8245}" srcOrd="3" destOrd="0" parTransId="{FFD136EF-A389-4AA0-B8DF-9C6BFACD6834}" sibTransId="{7977B3B5-B288-4FF6-B450-C638C38DDEF8}"/>
    <dgm:cxn modelId="{264A66A0-39E6-4B6E-8A3C-11E837E9A375}" type="presOf" srcId="{91567283-26D4-4A15-9662-CF38B68E797D}" destId="{1C63B05A-33C3-4E00-9D24-37C68F249DF0}" srcOrd="0" destOrd="2" presId="urn:microsoft.com/office/officeart/2005/8/layout/hList3"/>
    <dgm:cxn modelId="{30683EAE-5F41-4115-9F9B-9399C3BE3531}" srcId="{352B4C95-DE8D-40CC-B203-AA14F960CA22}" destId="{E8A53460-1BEF-4BC7-988D-E155B7FD5932}" srcOrd="1" destOrd="0" parTransId="{F7DD0FD9-D8A0-4879-AC8A-F662C9EC3BAF}" sibTransId="{36E20B69-83C1-4561-8686-697B86B4596D}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2F0443DB-6EFA-4634-9041-D39E06431F21}" type="presOf" srcId="{8ED74AE4-8D76-4768-BEA3-102009891DB1}" destId="{1C63B05A-33C3-4E00-9D24-37C68F249DF0}" srcOrd="0" destOrd="5" presId="urn:microsoft.com/office/officeart/2005/8/layout/hList3"/>
    <dgm:cxn modelId="{078039F2-E337-41C6-9878-B7698B84562C}" srcId="{E8A53460-1BEF-4BC7-988D-E155B7FD5932}" destId="{91567283-26D4-4A15-9662-CF38B68E797D}" srcOrd="1" destOrd="0" parTransId="{46F9DE90-11FC-4AFF-A33C-3017FD349DF4}" sibTransId="{AD141872-B776-42D0-8CA4-C3AC2DA14B7B}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E68BA547-1758-42E1-A3DB-44940D361026}" type="presParOf" srcId="{43CEE214-7A55-4103-815A-F605961D03D3}" destId="{1C63B05A-33C3-4E00-9D24-37C68F249DF0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Step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8A53460-1BEF-4BC7-988D-E155B7FD5932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F7DD0FD9-D8A0-4879-AC8A-F662C9EC3BAF}" type="parTrans" cxnId="{30683EAE-5F41-4115-9F9B-9399C3BE3531}">
      <dgm:prSet/>
      <dgm:spPr/>
      <dgm:t>
        <a:bodyPr/>
        <a:lstStyle/>
        <a:p>
          <a:endParaRPr lang="en-NL"/>
        </a:p>
      </dgm:t>
    </dgm:pt>
    <dgm:pt modelId="{36E20B69-83C1-4561-8686-697B86B4596D}" type="sibTrans" cxnId="{30683EAE-5F41-4115-9F9B-9399C3BE3531}">
      <dgm:prSet/>
      <dgm:spPr/>
      <dgm:t>
        <a:bodyPr/>
        <a:lstStyle/>
        <a:p>
          <a:endParaRPr lang="en-NL"/>
        </a:p>
      </dgm:t>
    </dgm:pt>
    <dgm:pt modelId="{5F47731F-49B2-42E2-81CC-F58DBDA10BC3}">
      <dgm:prSet phldrT="[Tekst]"/>
      <dgm:spPr/>
      <dgm:t>
        <a:bodyPr/>
        <a:lstStyle/>
        <a:p>
          <a:r>
            <a:rPr lang="nl-NL" dirty="0"/>
            <a:t>Opstappen</a:t>
          </a:r>
          <a:endParaRPr lang="en-NL" dirty="0"/>
        </a:p>
      </dgm:t>
    </dgm:pt>
    <dgm:pt modelId="{69116B2C-3AEE-46AC-8BE4-E948F4CF6715}" type="sibTrans" cxnId="{5A67F625-B35C-4ACE-AF83-AB182AC9055D}">
      <dgm:prSet/>
      <dgm:spPr/>
      <dgm:t>
        <a:bodyPr/>
        <a:lstStyle/>
        <a:p>
          <a:endParaRPr lang="en-NL"/>
        </a:p>
      </dgm:t>
    </dgm:pt>
    <dgm:pt modelId="{8C03931A-4C84-446C-B8A6-1458E394E861}" type="parTrans" cxnId="{5A67F625-B35C-4ACE-AF83-AB182AC9055D}">
      <dgm:prSet/>
      <dgm:spPr/>
      <dgm:t>
        <a:bodyPr/>
        <a:lstStyle/>
        <a:p>
          <a:endParaRPr lang="en-NL"/>
        </a:p>
      </dgm:t>
    </dgm:pt>
    <dgm:pt modelId="{01652366-4B4F-4740-8FE5-9F57E6DD8812}">
      <dgm:prSet phldrT="[Tekst]"/>
      <dgm:spPr/>
      <dgm:t>
        <a:bodyPr/>
        <a:lstStyle/>
        <a:p>
          <a:r>
            <a:rPr lang="nl-NL" dirty="0"/>
            <a:t>Wielen = 2</a:t>
          </a:r>
          <a:endParaRPr lang="en-NL" dirty="0"/>
        </a:p>
      </dgm:t>
    </dgm:pt>
    <dgm:pt modelId="{4037FEB1-E9C7-4717-AE62-B1286957806B}" type="parTrans" cxnId="{C3DB5E68-40D2-490C-88BF-BBC9820AC2EB}">
      <dgm:prSet/>
      <dgm:spPr/>
      <dgm:t>
        <a:bodyPr/>
        <a:lstStyle/>
        <a:p>
          <a:endParaRPr lang="en-NL"/>
        </a:p>
      </dgm:t>
    </dgm:pt>
    <dgm:pt modelId="{379459A5-9F19-49D9-A1D7-D97A180E48CB}" type="sibTrans" cxnId="{C3DB5E68-40D2-490C-88BF-BBC9820AC2EB}">
      <dgm:prSet/>
      <dgm:spPr/>
      <dgm:t>
        <a:bodyPr/>
        <a:lstStyle/>
        <a:p>
          <a:endParaRPr lang="en-NL"/>
        </a:p>
      </dgm:t>
    </dgm:pt>
    <dgm:pt modelId="{91567283-26D4-4A15-9662-CF38B68E797D}">
      <dgm:prSet phldrT="[Tekst]"/>
      <dgm:spPr/>
      <dgm:t>
        <a:bodyPr/>
        <a:lstStyle/>
        <a:p>
          <a:r>
            <a:rPr lang="nl-NL" dirty="0" err="1"/>
            <a:t>SnelheidPlus</a:t>
          </a:r>
          <a:endParaRPr lang="en-NL" dirty="0"/>
        </a:p>
      </dgm:t>
    </dgm:pt>
    <dgm:pt modelId="{46F9DE90-11FC-4AFF-A33C-3017FD349DF4}" type="parTrans" cxnId="{078039F2-E337-41C6-9878-B7698B84562C}">
      <dgm:prSet/>
      <dgm:spPr/>
      <dgm:t>
        <a:bodyPr/>
        <a:lstStyle/>
        <a:p>
          <a:endParaRPr lang="en-NL"/>
        </a:p>
      </dgm:t>
    </dgm:pt>
    <dgm:pt modelId="{AD141872-B776-42D0-8CA4-C3AC2DA14B7B}" type="sibTrans" cxnId="{078039F2-E337-41C6-9878-B7698B84562C}">
      <dgm:prSet/>
      <dgm:spPr/>
      <dgm:t>
        <a:bodyPr/>
        <a:lstStyle/>
        <a:p>
          <a:endParaRPr lang="en-NL"/>
        </a:p>
      </dgm:t>
    </dgm:pt>
    <dgm:pt modelId="{D77EB295-22E2-453E-8F1C-8E91F74A2473}">
      <dgm:prSet phldrT="[Tekst]"/>
      <dgm:spPr/>
      <dgm:t>
        <a:bodyPr/>
        <a:lstStyle/>
        <a:p>
          <a:r>
            <a:rPr lang="nl-NL" dirty="0" err="1"/>
            <a:t>SnelheidMin</a:t>
          </a:r>
          <a:endParaRPr lang="en-NL" dirty="0"/>
        </a:p>
      </dgm:t>
    </dgm:pt>
    <dgm:pt modelId="{1AAC2885-0260-4A56-BC39-2CF9876FB62A}" type="parTrans" cxnId="{FBD4905C-D2DA-4AC3-A753-B040A2A14EB1}">
      <dgm:prSet/>
      <dgm:spPr/>
      <dgm:t>
        <a:bodyPr/>
        <a:lstStyle/>
        <a:p>
          <a:endParaRPr lang="en-NL"/>
        </a:p>
      </dgm:t>
    </dgm:pt>
    <dgm:pt modelId="{EA3E668E-8E0E-48C7-9891-9D0F553CDB59}" type="sibTrans" cxnId="{FBD4905C-D2DA-4AC3-A753-B040A2A14EB1}">
      <dgm:prSet/>
      <dgm:spPr/>
      <dgm:t>
        <a:bodyPr/>
        <a:lstStyle/>
        <a:p>
          <a:endParaRPr lang="en-NL"/>
        </a:p>
      </dgm:t>
    </dgm:pt>
    <dgm:pt modelId="{D14033F9-4250-472B-99CA-51BBD07301D1}">
      <dgm:prSet phldrT="[Tekst]"/>
      <dgm:spPr/>
      <dgm:t>
        <a:bodyPr/>
        <a:lstStyle/>
        <a:p>
          <a:endParaRPr lang="en-NL" dirty="0"/>
        </a:p>
      </dgm:t>
    </dgm:pt>
    <dgm:pt modelId="{59243532-159E-437F-82EE-859F0C436DD2}" type="parTrans" cxnId="{5CFBB125-CE34-4C42-9CE1-082C9AA9933B}">
      <dgm:prSet/>
      <dgm:spPr/>
      <dgm:t>
        <a:bodyPr/>
        <a:lstStyle/>
        <a:p>
          <a:endParaRPr lang="en-NL"/>
        </a:p>
      </dgm:t>
    </dgm:pt>
    <dgm:pt modelId="{F2A1A16F-DC81-4039-93DC-9066A4AD5B1F}" type="sibTrans" cxnId="{5CFBB125-CE34-4C42-9CE1-082C9AA9933B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-86087" custLinFactNeighborY="-15582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1C63B05A-33C3-4E00-9D24-37C68F249DF0}" type="pres">
      <dgm:prSet presAssocID="{E8A53460-1BEF-4BC7-988D-E155B7FD5932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D6CA5715-75C0-40EF-BADE-D3408037C3C8}" type="presOf" srcId="{D14033F9-4250-472B-99CA-51BBD07301D1}" destId="{6562A96F-42F1-4287-9461-CFAB3CA506E6}" srcOrd="0" destOrd="2" presId="urn:microsoft.com/office/officeart/2005/8/layout/hList3"/>
    <dgm:cxn modelId="{5CFBB125-CE34-4C42-9CE1-082C9AA9933B}" srcId="{3C5BE752-B09F-4E89-AA76-2ABC080EE9BD}" destId="{D14033F9-4250-472B-99CA-51BBD07301D1}" srcOrd="1" destOrd="0" parTransId="{59243532-159E-437F-82EE-859F0C436DD2}" sibTransId="{F2A1A16F-DC81-4039-93DC-9066A4AD5B1F}"/>
    <dgm:cxn modelId="{5A67F625-B35C-4ACE-AF83-AB182AC9055D}" srcId="{E8A53460-1BEF-4BC7-988D-E155B7FD5932}" destId="{5F47731F-49B2-42E2-81CC-F58DBDA10BC3}" srcOrd="0" destOrd="0" parTransId="{8C03931A-4C84-446C-B8A6-1458E394E861}" sibTransId="{69116B2C-3AEE-46AC-8BE4-E948F4CF6715}"/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919A0E3C-613E-4C38-998B-F24BCF715360}" type="presOf" srcId="{5F47731F-49B2-42E2-81CC-F58DBDA10BC3}" destId="{1C63B05A-33C3-4E00-9D24-37C68F249DF0}" srcOrd="0" destOrd="1" presId="urn:microsoft.com/office/officeart/2005/8/layout/hList3"/>
    <dgm:cxn modelId="{FBD4905C-D2DA-4AC3-A753-B040A2A14EB1}" srcId="{E8A53460-1BEF-4BC7-988D-E155B7FD5932}" destId="{D77EB295-22E2-453E-8F1C-8E91F74A2473}" srcOrd="2" destOrd="0" parTransId="{1AAC2885-0260-4A56-BC39-2CF9876FB62A}" sibTransId="{EA3E668E-8E0E-48C7-9891-9D0F553CDB59}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C3DB5E68-40D2-490C-88BF-BBC9820AC2EB}" srcId="{3C5BE752-B09F-4E89-AA76-2ABC080EE9BD}" destId="{01652366-4B4F-4740-8FE5-9F57E6DD8812}" srcOrd="0" destOrd="0" parTransId="{4037FEB1-E9C7-4717-AE62-B1286957806B}" sibTransId="{379459A5-9F19-49D9-A1D7-D97A180E48CB}"/>
    <dgm:cxn modelId="{FB0D8373-EF78-4008-A8C1-246B9D449872}" type="presOf" srcId="{01652366-4B4F-4740-8FE5-9F57E6DD8812}" destId="{6562A96F-42F1-4287-9461-CFAB3CA506E6}" srcOrd="0" destOrd="1" presId="urn:microsoft.com/office/officeart/2005/8/layout/hList3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9427B696-596C-44F2-94BF-A48D14D137CD}" type="presOf" srcId="{E8A53460-1BEF-4BC7-988D-E155B7FD5932}" destId="{1C63B05A-33C3-4E00-9D24-37C68F249DF0}" srcOrd="0" destOrd="0" presId="urn:microsoft.com/office/officeart/2005/8/layout/hList3"/>
    <dgm:cxn modelId="{90D8F79B-6E97-444A-BE3C-FA7794F23479}" type="presOf" srcId="{D77EB295-22E2-453E-8F1C-8E91F74A2473}" destId="{1C63B05A-33C3-4E00-9D24-37C68F249DF0}" srcOrd="0" destOrd="3" presId="urn:microsoft.com/office/officeart/2005/8/layout/hList3"/>
    <dgm:cxn modelId="{264A66A0-39E6-4B6E-8A3C-11E837E9A375}" type="presOf" srcId="{91567283-26D4-4A15-9662-CF38B68E797D}" destId="{1C63B05A-33C3-4E00-9D24-37C68F249DF0}" srcOrd="0" destOrd="2" presId="urn:microsoft.com/office/officeart/2005/8/layout/hList3"/>
    <dgm:cxn modelId="{30683EAE-5F41-4115-9F9B-9399C3BE3531}" srcId="{352B4C95-DE8D-40CC-B203-AA14F960CA22}" destId="{E8A53460-1BEF-4BC7-988D-E155B7FD5932}" srcOrd="1" destOrd="0" parTransId="{F7DD0FD9-D8A0-4879-AC8A-F662C9EC3BAF}" sibTransId="{36E20B69-83C1-4561-8686-697B86B4596D}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078039F2-E337-41C6-9878-B7698B84562C}" srcId="{E8A53460-1BEF-4BC7-988D-E155B7FD5932}" destId="{91567283-26D4-4A15-9662-CF38B68E797D}" srcOrd="1" destOrd="0" parTransId="{46F9DE90-11FC-4AFF-A33C-3017FD349DF4}" sibTransId="{AD141872-B776-42D0-8CA4-C3AC2DA14B7B}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E68BA547-1758-42E1-A3DB-44940D361026}" type="presParOf" srcId="{43CEE214-7A55-4103-815A-F605961D03D3}" destId="{1C63B05A-33C3-4E00-9D24-37C68F249DF0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E8CABFB-C3FD-49AF-BC92-841AB306D608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352B4C95-DE8D-40CC-B203-AA14F960CA22}">
      <dgm:prSet phldrT="[Tekst]"/>
      <dgm:spPr/>
      <dgm:t>
        <a:bodyPr/>
        <a:lstStyle/>
        <a:p>
          <a:r>
            <a:rPr lang="nl-NL" dirty="0"/>
            <a:t>Fiets</a:t>
          </a:r>
          <a:endParaRPr lang="en-NL" dirty="0"/>
        </a:p>
      </dgm:t>
    </dgm:pt>
    <dgm:pt modelId="{0683FCAF-FCC3-4C35-ADB0-92B9FB8ABF82}" type="parTrans" cxnId="{69A27129-5D82-42CC-9852-61DF8CA73AC0}">
      <dgm:prSet/>
      <dgm:spPr/>
      <dgm:t>
        <a:bodyPr/>
        <a:lstStyle/>
        <a:p>
          <a:endParaRPr lang="en-NL"/>
        </a:p>
      </dgm:t>
    </dgm:pt>
    <dgm:pt modelId="{7CFE02B2-3716-490B-AAF0-192BD2B56A3A}" type="sibTrans" cxnId="{69A27129-5D82-42CC-9852-61DF8CA73AC0}">
      <dgm:prSet/>
      <dgm:spPr/>
      <dgm:t>
        <a:bodyPr/>
        <a:lstStyle/>
        <a:p>
          <a:endParaRPr lang="en-NL"/>
        </a:p>
      </dgm:t>
    </dgm:pt>
    <dgm:pt modelId="{3C5BE752-B09F-4E89-AA76-2ABC080EE9BD}">
      <dgm:prSet phldrT="[Tekst]"/>
      <dgm:spPr/>
      <dgm:t>
        <a:bodyPr/>
        <a:lstStyle/>
        <a:p>
          <a:r>
            <a:rPr lang="nl-NL" dirty="0"/>
            <a:t>Informatie</a:t>
          </a:r>
          <a:endParaRPr lang="en-NL" dirty="0"/>
        </a:p>
      </dgm:t>
    </dgm:pt>
    <dgm:pt modelId="{0ED99DEF-7122-43CB-9479-22B9D95F81A6}" type="parTrans" cxnId="{A903E565-18B6-401E-A455-A6CFEF12C925}">
      <dgm:prSet/>
      <dgm:spPr/>
      <dgm:t>
        <a:bodyPr/>
        <a:lstStyle/>
        <a:p>
          <a:endParaRPr lang="en-NL"/>
        </a:p>
      </dgm:t>
    </dgm:pt>
    <dgm:pt modelId="{114C688F-D022-471A-9099-2279A3528439}" type="sibTrans" cxnId="{A903E565-18B6-401E-A455-A6CFEF12C925}">
      <dgm:prSet/>
      <dgm:spPr/>
      <dgm:t>
        <a:bodyPr/>
        <a:lstStyle/>
        <a:p>
          <a:endParaRPr lang="en-NL"/>
        </a:p>
      </dgm:t>
    </dgm:pt>
    <dgm:pt modelId="{E8A53460-1BEF-4BC7-988D-E155B7FD5932}">
      <dgm:prSet phldrT="[Tekst]"/>
      <dgm:spPr/>
      <dgm:t>
        <a:bodyPr/>
        <a:lstStyle/>
        <a:p>
          <a:r>
            <a:rPr lang="nl-NL" dirty="0"/>
            <a:t>Acties</a:t>
          </a:r>
          <a:endParaRPr lang="en-NL" dirty="0"/>
        </a:p>
      </dgm:t>
    </dgm:pt>
    <dgm:pt modelId="{F7DD0FD9-D8A0-4879-AC8A-F662C9EC3BAF}" type="parTrans" cxnId="{30683EAE-5F41-4115-9F9B-9399C3BE3531}">
      <dgm:prSet/>
      <dgm:spPr/>
      <dgm:t>
        <a:bodyPr/>
        <a:lstStyle/>
        <a:p>
          <a:endParaRPr lang="en-NL"/>
        </a:p>
      </dgm:t>
    </dgm:pt>
    <dgm:pt modelId="{36E20B69-83C1-4561-8686-697B86B4596D}" type="sibTrans" cxnId="{30683EAE-5F41-4115-9F9B-9399C3BE3531}">
      <dgm:prSet/>
      <dgm:spPr/>
      <dgm:t>
        <a:bodyPr/>
        <a:lstStyle/>
        <a:p>
          <a:endParaRPr lang="en-NL"/>
        </a:p>
      </dgm:t>
    </dgm:pt>
    <dgm:pt modelId="{5F47731F-49B2-42E2-81CC-F58DBDA10BC3}">
      <dgm:prSet phldrT="[Tekst]"/>
      <dgm:spPr/>
      <dgm:t>
        <a:bodyPr/>
        <a:lstStyle/>
        <a:p>
          <a:r>
            <a:rPr lang="nl-NL" dirty="0" err="1"/>
            <a:t>OpZadelGaanZitten</a:t>
          </a:r>
          <a:endParaRPr lang="en-NL" dirty="0"/>
        </a:p>
      </dgm:t>
    </dgm:pt>
    <dgm:pt modelId="{69116B2C-3AEE-46AC-8BE4-E948F4CF6715}" type="sibTrans" cxnId="{5A67F625-B35C-4ACE-AF83-AB182AC9055D}">
      <dgm:prSet/>
      <dgm:spPr/>
      <dgm:t>
        <a:bodyPr/>
        <a:lstStyle/>
        <a:p>
          <a:endParaRPr lang="en-NL"/>
        </a:p>
      </dgm:t>
    </dgm:pt>
    <dgm:pt modelId="{8C03931A-4C84-446C-B8A6-1458E394E861}" type="parTrans" cxnId="{5A67F625-B35C-4ACE-AF83-AB182AC9055D}">
      <dgm:prSet/>
      <dgm:spPr/>
      <dgm:t>
        <a:bodyPr/>
        <a:lstStyle/>
        <a:p>
          <a:endParaRPr lang="en-NL"/>
        </a:p>
      </dgm:t>
    </dgm:pt>
    <dgm:pt modelId="{01652366-4B4F-4740-8FE5-9F57E6DD8812}">
      <dgm:prSet phldrT="[Tekst]"/>
      <dgm:spPr/>
      <dgm:t>
        <a:bodyPr/>
        <a:lstStyle/>
        <a:p>
          <a:r>
            <a:rPr lang="nl-NL" dirty="0"/>
            <a:t>Wielen = 2</a:t>
          </a:r>
          <a:endParaRPr lang="en-NL" dirty="0"/>
        </a:p>
      </dgm:t>
    </dgm:pt>
    <dgm:pt modelId="{4037FEB1-E9C7-4717-AE62-B1286957806B}" type="parTrans" cxnId="{C3DB5E68-40D2-490C-88BF-BBC9820AC2EB}">
      <dgm:prSet/>
      <dgm:spPr/>
      <dgm:t>
        <a:bodyPr/>
        <a:lstStyle/>
        <a:p>
          <a:endParaRPr lang="en-NL"/>
        </a:p>
      </dgm:t>
    </dgm:pt>
    <dgm:pt modelId="{379459A5-9F19-49D9-A1D7-D97A180E48CB}" type="sibTrans" cxnId="{C3DB5E68-40D2-490C-88BF-BBC9820AC2EB}">
      <dgm:prSet/>
      <dgm:spPr/>
      <dgm:t>
        <a:bodyPr/>
        <a:lstStyle/>
        <a:p>
          <a:endParaRPr lang="en-NL"/>
        </a:p>
      </dgm:t>
    </dgm:pt>
    <dgm:pt modelId="{91567283-26D4-4A15-9662-CF38B68E797D}">
      <dgm:prSet phldrT="[Tekst]"/>
      <dgm:spPr/>
      <dgm:t>
        <a:bodyPr/>
        <a:lstStyle/>
        <a:p>
          <a:r>
            <a:rPr lang="nl-NL" dirty="0" err="1"/>
            <a:t>SnelheidPlus</a:t>
          </a:r>
          <a:endParaRPr lang="en-NL" dirty="0"/>
        </a:p>
      </dgm:t>
    </dgm:pt>
    <dgm:pt modelId="{46F9DE90-11FC-4AFF-A33C-3017FD349DF4}" type="parTrans" cxnId="{078039F2-E337-41C6-9878-B7698B84562C}">
      <dgm:prSet/>
      <dgm:spPr/>
      <dgm:t>
        <a:bodyPr/>
        <a:lstStyle/>
        <a:p>
          <a:endParaRPr lang="en-NL"/>
        </a:p>
      </dgm:t>
    </dgm:pt>
    <dgm:pt modelId="{AD141872-B776-42D0-8CA4-C3AC2DA14B7B}" type="sibTrans" cxnId="{078039F2-E337-41C6-9878-B7698B84562C}">
      <dgm:prSet/>
      <dgm:spPr/>
      <dgm:t>
        <a:bodyPr/>
        <a:lstStyle/>
        <a:p>
          <a:endParaRPr lang="en-NL"/>
        </a:p>
      </dgm:t>
    </dgm:pt>
    <dgm:pt modelId="{D77EB295-22E2-453E-8F1C-8E91F74A2473}">
      <dgm:prSet phldrT="[Tekst]"/>
      <dgm:spPr/>
      <dgm:t>
        <a:bodyPr/>
        <a:lstStyle/>
        <a:p>
          <a:r>
            <a:rPr lang="nl-NL" dirty="0" err="1"/>
            <a:t>SnelheidMin</a:t>
          </a:r>
          <a:endParaRPr lang="en-NL" dirty="0"/>
        </a:p>
      </dgm:t>
    </dgm:pt>
    <dgm:pt modelId="{1AAC2885-0260-4A56-BC39-2CF9876FB62A}" type="parTrans" cxnId="{FBD4905C-D2DA-4AC3-A753-B040A2A14EB1}">
      <dgm:prSet/>
      <dgm:spPr/>
      <dgm:t>
        <a:bodyPr/>
        <a:lstStyle/>
        <a:p>
          <a:endParaRPr lang="en-NL"/>
        </a:p>
      </dgm:t>
    </dgm:pt>
    <dgm:pt modelId="{EA3E668E-8E0E-48C7-9891-9D0F553CDB59}" type="sibTrans" cxnId="{FBD4905C-D2DA-4AC3-A753-B040A2A14EB1}">
      <dgm:prSet/>
      <dgm:spPr/>
      <dgm:t>
        <a:bodyPr/>
        <a:lstStyle/>
        <a:p>
          <a:endParaRPr lang="en-NL"/>
        </a:p>
      </dgm:t>
    </dgm:pt>
    <dgm:pt modelId="{D14033F9-4250-472B-99CA-51BBD07301D1}">
      <dgm:prSet phldrT="[Tekst]"/>
      <dgm:spPr/>
      <dgm:t>
        <a:bodyPr/>
        <a:lstStyle/>
        <a:p>
          <a:endParaRPr lang="en-NL" dirty="0"/>
        </a:p>
      </dgm:t>
    </dgm:pt>
    <dgm:pt modelId="{59243532-159E-437F-82EE-859F0C436DD2}" type="parTrans" cxnId="{5CFBB125-CE34-4C42-9CE1-082C9AA9933B}">
      <dgm:prSet/>
      <dgm:spPr/>
      <dgm:t>
        <a:bodyPr/>
        <a:lstStyle/>
        <a:p>
          <a:endParaRPr lang="en-NL"/>
        </a:p>
      </dgm:t>
    </dgm:pt>
    <dgm:pt modelId="{F2A1A16F-DC81-4039-93DC-9066A4AD5B1F}" type="sibTrans" cxnId="{5CFBB125-CE34-4C42-9CE1-082C9AA9933B}">
      <dgm:prSet/>
      <dgm:spPr/>
      <dgm:t>
        <a:bodyPr/>
        <a:lstStyle/>
        <a:p>
          <a:endParaRPr lang="en-NL"/>
        </a:p>
      </dgm:t>
    </dgm:pt>
    <dgm:pt modelId="{2A3EE4CF-A31E-4352-A170-DCF1F76C9C8F}" type="pres">
      <dgm:prSet presAssocID="{CE8CABFB-C3FD-49AF-BC92-841AB306D608}" presName="composite" presStyleCnt="0">
        <dgm:presLayoutVars>
          <dgm:chMax val="1"/>
          <dgm:dir/>
          <dgm:resizeHandles val="exact"/>
        </dgm:presLayoutVars>
      </dgm:prSet>
      <dgm:spPr/>
    </dgm:pt>
    <dgm:pt modelId="{99EC4F5F-6036-4DE7-9F04-ADE8F82BF287}" type="pres">
      <dgm:prSet presAssocID="{352B4C95-DE8D-40CC-B203-AA14F960CA22}" presName="roof" presStyleLbl="dkBgShp" presStyleIdx="0" presStyleCnt="2" custLinFactNeighborX="-86087" custLinFactNeighborY="-15582"/>
      <dgm:spPr/>
    </dgm:pt>
    <dgm:pt modelId="{43CEE214-7A55-4103-815A-F605961D03D3}" type="pres">
      <dgm:prSet presAssocID="{352B4C95-DE8D-40CC-B203-AA14F960CA22}" presName="pillars" presStyleCnt="0"/>
      <dgm:spPr/>
    </dgm:pt>
    <dgm:pt modelId="{6562A96F-42F1-4287-9461-CFAB3CA506E6}" type="pres">
      <dgm:prSet presAssocID="{352B4C95-DE8D-40CC-B203-AA14F960CA22}" presName="pillar1" presStyleLbl="node1" presStyleIdx="0" presStyleCnt="2">
        <dgm:presLayoutVars>
          <dgm:bulletEnabled val="1"/>
        </dgm:presLayoutVars>
      </dgm:prSet>
      <dgm:spPr/>
    </dgm:pt>
    <dgm:pt modelId="{1C63B05A-33C3-4E00-9D24-37C68F249DF0}" type="pres">
      <dgm:prSet presAssocID="{E8A53460-1BEF-4BC7-988D-E155B7FD5932}" presName="pillarX" presStyleLbl="node1" presStyleIdx="1" presStyleCnt="2">
        <dgm:presLayoutVars>
          <dgm:bulletEnabled val="1"/>
        </dgm:presLayoutVars>
      </dgm:prSet>
      <dgm:spPr/>
    </dgm:pt>
    <dgm:pt modelId="{809E376E-5245-46FD-9968-69D4838C279D}" type="pres">
      <dgm:prSet presAssocID="{352B4C95-DE8D-40CC-B203-AA14F960CA22}" presName="base" presStyleLbl="dkBgShp" presStyleIdx="1" presStyleCnt="2"/>
      <dgm:spPr/>
    </dgm:pt>
  </dgm:ptLst>
  <dgm:cxnLst>
    <dgm:cxn modelId="{D6CA5715-75C0-40EF-BADE-D3408037C3C8}" type="presOf" srcId="{D14033F9-4250-472B-99CA-51BBD07301D1}" destId="{6562A96F-42F1-4287-9461-CFAB3CA506E6}" srcOrd="0" destOrd="2" presId="urn:microsoft.com/office/officeart/2005/8/layout/hList3"/>
    <dgm:cxn modelId="{5CFBB125-CE34-4C42-9CE1-082C9AA9933B}" srcId="{3C5BE752-B09F-4E89-AA76-2ABC080EE9BD}" destId="{D14033F9-4250-472B-99CA-51BBD07301D1}" srcOrd="1" destOrd="0" parTransId="{59243532-159E-437F-82EE-859F0C436DD2}" sibTransId="{F2A1A16F-DC81-4039-93DC-9066A4AD5B1F}"/>
    <dgm:cxn modelId="{5A67F625-B35C-4ACE-AF83-AB182AC9055D}" srcId="{E8A53460-1BEF-4BC7-988D-E155B7FD5932}" destId="{5F47731F-49B2-42E2-81CC-F58DBDA10BC3}" srcOrd="0" destOrd="0" parTransId="{8C03931A-4C84-446C-B8A6-1458E394E861}" sibTransId="{69116B2C-3AEE-46AC-8BE4-E948F4CF6715}"/>
    <dgm:cxn modelId="{69A27129-5D82-42CC-9852-61DF8CA73AC0}" srcId="{CE8CABFB-C3FD-49AF-BC92-841AB306D608}" destId="{352B4C95-DE8D-40CC-B203-AA14F960CA22}" srcOrd="0" destOrd="0" parTransId="{0683FCAF-FCC3-4C35-ADB0-92B9FB8ABF82}" sibTransId="{7CFE02B2-3716-490B-AAF0-192BD2B56A3A}"/>
    <dgm:cxn modelId="{0E0FC22E-4536-45EB-B309-06CD864C7FD2}" type="presOf" srcId="{3C5BE752-B09F-4E89-AA76-2ABC080EE9BD}" destId="{6562A96F-42F1-4287-9461-CFAB3CA506E6}" srcOrd="0" destOrd="0" presId="urn:microsoft.com/office/officeart/2005/8/layout/hList3"/>
    <dgm:cxn modelId="{919A0E3C-613E-4C38-998B-F24BCF715360}" type="presOf" srcId="{5F47731F-49B2-42E2-81CC-F58DBDA10BC3}" destId="{1C63B05A-33C3-4E00-9D24-37C68F249DF0}" srcOrd="0" destOrd="1" presId="urn:microsoft.com/office/officeart/2005/8/layout/hList3"/>
    <dgm:cxn modelId="{FBD4905C-D2DA-4AC3-A753-B040A2A14EB1}" srcId="{E8A53460-1BEF-4BC7-988D-E155B7FD5932}" destId="{D77EB295-22E2-453E-8F1C-8E91F74A2473}" srcOrd="2" destOrd="0" parTransId="{1AAC2885-0260-4A56-BC39-2CF9876FB62A}" sibTransId="{EA3E668E-8E0E-48C7-9891-9D0F553CDB59}"/>
    <dgm:cxn modelId="{A903E565-18B6-401E-A455-A6CFEF12C925}" srcId="{352B4C95-DE8D-40CC-B203-AA14F960CA22}" destId="{3C5BE752-B09F-4E89-AA76-2ABC080EE9BD}" srcOrd="0" destOrd="0" parTransId="{0ED99DEF-7122-43CB-9479-22B9D95F81A6}" sibTransId="{114C688F-D022-471A-9099-2279A3528439}"/>
    <dgm:cxn modelId="{C3DB5E68-40D2-490C-88BF-BBC9820AC2EB}" srcId="{3C5BE752-B09F-4E89-AA76-2ABC080EE9BD}" destId="{01652366-4B4F-4740-8FE5-9F57E6DD8812}" srcOrd="0" destOrd="0" parTransId="{4037FEB1-E9C7-4717-AE62-B1286957806B}" sibTransId="{379459A5-9F19-49D9-A1D7-D97A180E48CB}"/>
    <dgm:cxn modelId="{FB0D8373-EF78-4008-A8C1-246B9D449872}" type="presOf" srcId="{01652366-4B4F-4740-8FE5-9F57E6DD8812}" destId="{6562A96F-42F1-4287-9461-CFAB3CA506E6}" srcOrd="0" destOrd="1" presId="urn:microsoft.com/office/officeart/2005/8/layout/hList3"/>
    <dgm:cxn modelId="{A5C54778-475C-4EF6-82E8-60F4653D8DAF}" type="presOf" srcId="{352B4C95-DE8D-40CC-B203-AA14F960CA22}" destId="{99EC4F5F-6036-4DE7-9F04-ADE8F82BF287}" srcOrd="0" destOrd="0" presId="urn:microsoft.com/office/officeart/2005/8/layout/hList3"/>
    <dgm:cxn modelId="{9427B696-596C-44F2-94BF-A48D14D137CD}" type="presOf" srcId="{E8A53460-1BEF-4BC7-988D-E155B7FD5932}" destId="{1C63B05A-33C3-4E00-9D24-37C68F249DF0}" srcOrd="0" destOrd="0" presId="urn:microsoft.com/office/officeart/2005/8/layout/hList3"/>
    <dgm:cxn modelId="{90D8F79B-6E97-444A-BE3C-FA7794F23479}" type="presOf" srcId="{D77EB295-22E2-453E-8F1C-8E91F74A2473}" destId="{1C63B05A-33C3-4E00-9D24-37C68F249DF0}" srcOrd="0" destOrd="3" presId="urn:microsoft.com/office/officeart/2005/8/layout/hList3"/>
    <dgm:cxn modelId="{264A66A0-39E6-4B6E-8A3C-11E837E9A375}" type="presOf" srcId="{91567283-26D4-4A15-9662-CF38B68E797D}" destId="{1C63B05A-33C3-4E00-9D24-37C68F249DF0}" srcOrd="0" destOrd="2" presId="urn:microsoft.com/office/officeart/2005/8/layout/hList3"/>
    <dgm:cxn modelId="{30683EAE-5F41-4115-9F9B-9399C3BE3531}" srcId="{352B4C95-DE8D-40CC-B203-AA14F960CA22}" destId="{E8A53460-1BEF-4BC7-988D-E155B7FD5932}" srcOrd="1" destOrd="0" parTransId="{F7DD0FD9-D8A0-4879-AC8A-F662C9EC3BAF}" sibTransId="{36E20B69-83C1-4561-8686-697B86B4596D}"/>
    <dgm:cxn modelId="{2C368DC6-061E-44B5-A199-B892E35769DD}" type="presOf" srcId="{CE8CABFB-C3FD-49AF-BC92-841AB306D608}" destId="{2A3EE4CF-A31E-4352-A170-DCF1F76C9C8F}" srcOrd="0" destOrd="0" presId="urn:microsoft.com/office/officeart/2005/8/layout/hList3"/>
    <dgm:cxn modelId="{078039F2-E337-41C6-9878-B7698B84562C}" srcId="{E8A53460-1BEF-4BC7-988D-E155B7FD5932}" destId="{91567283-26D4-4A15-9662-CF38B68E797D}" srcOrd="1" destOrd="0" parTransId="{46F9DE90-11FC-4AFF-A33C-3017FD349DF4}" sibTransId="{AD141872-B776-42D0-8CA4-C3AC2DA14B7B}"/>
    <dgm:cxn modelId="{931CE28B-9D90-49CE-95B1-3B19E67E3253}" type="presParOf" srcId="{2A3EE4CF-A31E-4352-A170-DCF1F76C9C8F}" destId="{99EC4F5F-6036-4DE7-9F04-ADE8F82BF287}" srcOrd="0" destOrd="0" presId="urn:microsoft.com/office/officeart/2005/8/layout/hList3"/>
    <dgm:cxn modelId="{86C3FCAE-434A-4D00-8890-4E1867E20D82}" type="presParOf" srcId="{2A3EE4CF-A31E-4352-A170-DCF1F76C9C8F}" destId="{43CEE214-7A55-4103-815A-F605961D03D3}" srcOrd="1" destOrd="0" presId="urn:microsoft.com/office/officeart/2005/8/layout/hList3"/>
    <dgm:cxn modelId="{C70122DC-7CEA-41DB-B4A8-9DF67879524A}" type="presParOf" srcId="{43CEE214-7A55-4103-815A-F605961D03D3}" destId="{6562A96F-42F1-4287-9461-CFAB3CA506E6}" srcOrd="0" destOrd="0" presId="urn:microsoft.com/office/officeart/2005/8/layout/hList3"/>
    <dgm:cxn modelId="{E68BA547-1758-42E1-A3DB-44940D361026}" type="presParOf" srcId="{43CEE214-7A55-4103-815A-F605961D03D3}" destId="{1C63B05A-33C3-4E00-9D24-37C68F249DF0}" srcOrd="1" destOrd="0" presId="urn:microsoft.com/office/officeart/2005/8/layout/hList3"/>
    <dgm:cxn modelId="{42122ED4-54E7-41D6-82A0-EFC36DD04654}" type="presParOf" srcId="{2A3EE4CF-A31E-4352-A170-DCF1F76C9C8F}" destId="{809E376E-5245-46FD-9968-69D4838C27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051F2-566E-47B3-BE2E-946C21A79A6D}">
      <dsp:nvSpPr>
        <dsp:cNvPr id="0" name=""/>
        <dsp:cNvSpPr/>
      </dsp:nvSpPr>
      <dsp:spPr>
        <a:xfrm>
          <a:off x="0" y="0"/>
          <a:ext cx="3016173" cy="700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000" kern="1200" dirty="0"/>
            <a:t>F(n)</a:t>
          </a:r>
          <a:endParaRPr lang="en-NL" sz="3000" kern="1200" dirty="0"/>
        </a:p>
      </dsp:txBody>
      <dsp:txXfrm>
        <a:off x="20513" y="20513"/>
        <a:ext cx="2178487" cy="659334"/>
      </dsp:txXfrm>
    </dsp:sp>
    <dsp:sp modelId="{8957C67D-A5CA-449D-AAAF-50D72B4F66C3}">
      <dsp:nvSpPr>
        <dsp:cNvPr id="0" name=""/>
        <dsp:cNvSpPr/>
      </dsp:nvSpPr>
      <dsp:spPr>
        <a:xfrm>
          <a:off x="225233" y="797632"/>
          <a:ext cx="3016173" cy="700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000" kern="1200" dirty="0"/>
            <a:t>F(n-1)</a:t>
          </a:r>
          <a:endParaRPr lang="en-NL" sz="3000" kern="1200" dirty="0"/>
        </a:p>
      </dsp:txBody>
      <dsp:txXfrm>
        <a:off x="245746" y="818145"/>
        <a:ext cx="2294679" cy="659334"/>
      </dsp:txXfrm>
    </dsp:sp>
    <dsp:sp modelId="{8E1A25B6-86FC-46DB-9D12-436C5243D938}">
      <dsp:nvSpPr>
        <dsp:cNvPr id="0" name=""/>
        <dsp:cNvSpPr/>
      </dsp:nvSpPr>
      <dsp:spPr>
        <a:xfrm>
          <a:off x="450467" y="1595265"/>
          <a:ext cx="3016173" cy="700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000" kern="1200" dirty="0"/>
            <a:t>F(n-2)</a:t>
          </a:r>
          <a:endParaRPr lang="en-NL" sz="3000" kern="1200" dirty="0"/>
        </a:p>
      </dsp:txBody>
      <dsp:txXfrm>
        <a:off x="470980" y="1615778"/>
        <a:ext cx="2294679" cy="659334"/>
      </dsp:txXfrm>
    </dsp:sp>
    <dsp:sp modelId="{089C7D8D-78AF-41F9-874B-62E4ED383D19}">
      <dsp:nvSpPr>
        <dsp:cNvPr id="0" name=""/>
        <dsp:cNvSpPr/>
      </dsp:nvSpPr>
      <dsp:spPr>
        <a:xfrm>
          <a:off x="675701" y="2392898"/>
          <a:ext cx="3016173" cy="700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000" kern="1200" dirty="0"/>
            <a:t>F(n-3)</a:t>
          </a:r>
          <a:endParaRPr lang="en-NL" sz="3000" kern="1200" dirty="0"/>
        </a:p>
      </dsp:txBody>
      <dsp:txXfrm>
        <a:off x="696214" y="2413411"/>
        <a:ext cx="2294679" cy="659334"/>
      </dsp:txXfrm>
    </dsp:sp>
    <dsp:sp modelId="{4FE2A2F2-C3F2-4463-81B3-B8F7CDD6CD9B}">
      <dsp:nvSpPr>
        <dsp:cNvPr id="0" name=""/>
        <dsp:cNvSpPr/>
      </dsp:nvSpPr>
      <dsp:spPr>
        <a:xfrm>
          <a:off x="900935" y="3190531"/>
          <a:ext cx="3016173" cy="700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000" kern="1200" dirty="0"/>
            <a:t>F(n-4)</a:t>
          </a:r>
          <a:endParaRPr lang="en-NL" sz="3000" kern="1200" dirty="0"/>
        </a:p>
      </dsp:txBody>
      <dsp:txXfrm>
        <a:off x="921448" y="3211044"/>
        <a:ext cx="2294679" cy="659334"/>
      </dsp:txXfrm>
    </dsp:sp>
    <dsp:sp modelId="{C8EFA56D-7789-4B02-ACBA-31CB0F29592D}">
      <dsp:nvSpPr>
        <dsp:cNvPr id="0" name=""/>
        <dsp:cNvSpPr/>
      </dsp:nvSpPr>
      <dsp:spPr>
        <a:xfrm>
          <a:off x="2560939" y="511652"/>
          <a:ext cx="455234" cy="45523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NL" sz="2000" kern="1200"/>
        </a:p>
      </dsp:txBody>
      <dsp:txXfrm>
        <a:off x="2663367" y="511652"/>
        <a:ext cx="250378" cy="342564"/>
      </dsp:txXfrm>
    </dsp:sp>
    <dsp:sp modelId="{65720A01-354B-4B84-AC2F-99AF2480257D}">
      <dsp:nvSpPr>
        <dsp:cNvPr id="0" name=""/>
        <dsp:cNvSpPr/>
      </dsp:nvSpPr>
      <dsp:spPr>
        <a:xfrm>
          <a:off x="2786173" y="1309285"/>
          <a:ext cx="455234" cy="45523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NL" sz="2000" kern="1200"/>
        </a:p>
      </dsp:txBody>
      <dsp:txXfrm>
        <a:off x="2888601" y="1309285"/>
        <a:ext cx="250378" cy="342564"/>
      </dsp:txXfrm>
    </dsp:sp>
    <dsp:sp modelId="{9589AF72-6448-43C0-BE33-34E588632EE1}">
      <dsp:nvSpPr>
        <dsp:cNvPr id="0" name=""/>
        <dsp:cNvSpPr/>
      </dsp:nvSpPr>
      <dsp:spPr>
        <a:xfrm>
          <a:off x="3011407" y="2095245"/>
          <a:ext cx="455234" cy="45523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NL" sz="2000" kern="1200"/>
        </a:p>
      </dsp:txBody>
      <dsp:txXfrm>
        <a:off x="3113835" y="2095245"/>
        <a:ext cx="250378" cy="342564"/>
      </dsp:txXfrm>
    </dsp:sp>
    <dsp:sp modelId="{B2E5960B-026F-48B4-A87F-F4AE0E4A2395}">
      <dsp:nvSpPr>
        <dsp:cNvPr id="0" name=""/>
        <dsp:cNvSpPr/>
      </dsp:nvSpPr>
      <dsp:spPr>
        <a:xfrm>
          <a:off x="3236640" y="2900659"/>
          <a:ext cx="455234" cy="45523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NL" sz="2000" kern="1200"/>
        </a:p>
      </dsp:txBody>
      <dsp:txXfrm>
        <a:off x="3339068" y="2900659"/>
        <a:ext cx="250378" cy="3425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871029" cy="1123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5200" kern="1200" dirty="0"/>
            <a:t>Frisdrank automaat</a:t>
          </a:r>
          <a:endParaRPr lang="en-NL" sz="5200" kern="1200" dirty="0"/>
        </a:p>
      </dsp:txBody>
      <dsp:txXfrm>
        <a:off x="0" y="0"/>
        <a:ext cx="5871029" cy="1123042"/>
      </dsp:txXfrm>
    </dsp:sp>
    <dsp:sp modelId="{6562A96F-42F1-4287-9461-CFAB3CA506E6}">
      <dsp:nvSpPr>
        <dsp:cNvPr id="0" name=""/>
        <dsp:cNvSpPr/>
      </dsp:nvSpPr>
      <dsp:spPr>
        <a:xfrm>
          <a:off x="0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700" kern="1200" dirty="0"/>
            <a:t>Informatie</a:t>
          </a:r>
          <a:endParaRPr lang="en-NL" sz="4700" kern="1200" dirty="0"/>
        </a:p>
      </dsp:txBody>
      <dsp:txXfrm>
        <a:off x="0" y="1123042"/>
        <a:ext cx="2935514" cy="2358389"/>
      </dsp:txXfrm>
    </dsp:sp>
    <dsp:sp modelId="{25397338-5405-4735-981C-6BA59244BE58}">
      <dsp:nvSpPr>
        <dsp:cNvPr id="0" name=""/>
        <dsp:cNvSpPr/>
      </dsp:nvSpPr>
      <dsp:spPr>
        <a:xfrm>
          <a:off x="2935514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700" kern="1200" dirty="0"/>
            <a:t>Acties</a:t>
          </a:r>
          <a:endParaRPr lang="en-NL" sz="4700" kern="1200" dirty="0"/>
        </a:p>
      </dsp:txBody>
      <dsp:txXfrm>
        <a:off x="2935514" y="1123042"/>
        <a:ext cx="2935514" cy="2358389"/>
      </dsp:txXfrm>
    </dsp:sp>
    <dsp:sp modelId="{809E376E-5245-46FD-9968-69D4838C279D}">
      <dsp:nvSpPr>
        <dsp:cNvPr id="0" name=""/>
        <dsp:cNvSpPr/>
      </dsp:nvSpPr>
      <dsp:spPr>
        <a:xfrm>
          <a:off x="0" y="3481432"/>
          <a:ext cx="5871029" cy="2620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871029" cy="1123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5200" kern="1200" dirty="0"/>
            <a:t>Frisdrank automaat</a:t>
          </a:r>
          <a:endParaRPr lang="en-NL" sz="5200" kern="1200" dirty="0"/>
        </a:p>
      </dsp:txBody>
      <dsp:txXfrm>
        <a:off x="0" y="0"/>
        <a:ext cx="5871029" cy="1123042"/>
      </dsp:txXfrm>
    </dsp:sp>
    <dsp:sp modelId="{6562A96F-42F1-4287-9461-CFAB3CA506E6}">
      <dsp:nvSpPr>
        <dsp:cNvPr id="0" name=""/>
        <dsp:cNvSpPr/>
      </dsp:nvSpPr>
      <dsp:spPr>
        <a:xfrm>
          <a:off x="0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700" kern="1200" dirty="0"/>
            <a:t>Informatie</a:t>
          </a:r>
          <a:endParaRPr lang="en-NL" sz="4700" kern="1200" dirty="0"/>
        </a:p>
      </dsp:txBody>
      <dsp:txXfrm>
        <a:off x="0" y="1123042"/>
        <a:ext cx="2935514" cy="2358389"/>
      </dsp:txXfrm>
    </dsp:sp>
    <dsp:sp modelId="{25397338-5405-4735-981C-6BA59244BE58}">
      <dsp:nvSpPr>
        <dsp:cNvPr id="0" name=""/>
        <dsp:cNvSpPr/>
      </dsp:nvSpPr>
      <dsp:spPr>
        <a:xfrm>
          <a:off x="2935514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700" kern="1200" dirty="0"/>
            <a:t>Acties</a:t>
          </a:r>
          <a:endParaRPr lang="en-NL" sz="4700" kern="1200" dirty="0"/>
        </a:p>
      </dsp:txBody>
      <dsp:txXfrm>
        <a:off x="2935514" y="1123042"/>
        <a:ext cx="2935514" cy="2358389"/>
      </dsp:txXfrm>
    </dsp:sp>
    <dsp:sp modelId="{809E376E-5245-46FD-9968-69D4838C279D}">
      <dsp:nvSpPr>
        <dsp:cNvPr id="0" name=""/>
        <dsp:cNvSpPr/>
      </dsp:nvSpPr>
      <dsp:spPr>
        <a:xfrm>
          <a:off x="0" y="3481432"/>
          <a:ext cx="5871029" cy="2620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871029" cy="1123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5200" kern="1200" dirty="0"/>
            <a:t>Vervoersmiddel</a:t>
          </a:r>
          <a:endParaRPr lang="en-NL" sz="5200" kern="1200" dirty="0"/>
        </a:p>
      </dsp:txBody>
      <dsp:txXfrm>
        <a:off x="0" y="0"/>
        <a:ext cx="5871029" cy="1123042"/>
      </dsp:txXfrm>
    </dsp:sp>
    <dsp:sp modelId="{6562A96F-42F1-4287-9461-CFAB3CA506E6}">
      <dsp:nvSpPr>
        <dsp:cNvPr id="0" name=""/>
        <dsp:cNvSpPr/>
      </dsp:nvSpPr>
      <dsp:spPr>
        <a:xfrm>
          <a:off x="0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/>
            <a:t>Informatie</a:t>
          </a:r>
          <a:endParaRPr lang="en-NL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/>
            <a:t>Kleur</a:t>
          </a:r>
          <a:endParaRPr lang="en-N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/>
            <a:t>Fabrikant</a:t>
          </a:r>
          <a:endParaRPr lang="en-N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/>
            <a:t>Snelheid</a:t>
          </a:r>
          <a:endParaRPr lang="en-N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/>
            <a:t>Wielen</a:t>
          </a:r>
          <a:endParaRPr lang="en-NL" sz="2400" kern="1200" dirty="0"/>
        </a:p>
      </dsp:txBody>
      <dsp:txXfrm>
        <a:off x="0" y="1123042"/>
        <a:ext cx="2935514" cy="2358389"/>
      </dsp:txXfrm>
    </dsp:sp>
    <dsp:sp modelId="{1C63B05A-33C3-4E00-9D24-37C68F249DF0}">
      <dsp:nvSpPr>
        <dsp:cNvPr id="0" name=""/>
        <dsp:cNvSpPr/>
      </dsp:nvSpPr>
      <dsp:spPr>
        <a:xfrm>
          <a:off x="2935514" y="1123042"/>
          <a:ext cx="2935514" cy="23583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/>
            <a:t>Acties</a:t>
          </a:r>
          <a:endParaRPr lang="en-NL" sz="3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/>
            <a:t>Berijden</a:t>
          </a:r>
          <a:endParaRPr lang="en-N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 err="1"/>
            <a:t>SnelheidPlus</a:t>
          </a:r>
          <a:endParaRPr lang="en-NL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dirty="0" err="1"/>
            <a:t>SnelheidMin</a:t>
          </a:r>
          <a:endParaRPr lang="en-NL" sz="2400" kern="1200" dirty="0"/>
        </a:p>
      </dsp:txBody>
      <dsp:txXfrm>
        <a:off x="2935514" y="1123042"/>
        <a:ext cx="2935514" cy="2358389"/>
      </dsp:txXfrm>
    </dsp:sp>
    <dsp:sp modelId="{809E376E-5245-46FD-9968-69D4838C279D}">
      <dsp:nvSpPr>
        <dsp:cNvPr id="0" name=""/>
        <dsp:cNvSpPr/>
      </dsp:nvSpPr>
      <dsp:spPr>
        <a:xfrm>
          <a:off x="0" y="3481432"/>
          <a:ext cx="5871029" cy="262043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424715" cy="104793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800" kern="1200" dirty="0"/>
            <a:t>Auto</a:t>
          </a:r>
          <a:endParaRPr lang="en-NL" sz="4800" kern="1200" dirty="0"/>
        </a:p>
      </dsp:txBody>
      <dsp:txXfrm>
        <a:off x="0" y="0"/>
        <a:ext cx="5424715" cy="1047931"/>
      </dsp:txXfrm>
    </dsp:sp>
    <dsp:sp modelId="{6562A96F-42F1-4287-9461-CFAB3CA506E6}">
      <dsp:nvSpPr>
        <dsp:cNvPr id="0" name=""/>
        <dsp:cNvSpPr/>
      </dsp:nvSpPr>
      <dsp:spPr>
        <a:xfrm>
          <a:off x="0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 dirty="0"/>
            <a:t>Informatie</a:t>
          </a:r>
          <a:endParaRPr lang="en-NL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/>
            <a:t>Wielen = 4</a:t>
          </a:r>
          <a:endParaRPr lang="en-NL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 err="1"/>
            <a:t>AantalDeuren</a:t>
          </a:r>
          <a:endParaRPr lang="en-NL" sz="1900" kern="1200" dirty="0"/>
        </a:p>
      </dsp:txBody>
      <dsp:txXfrm>
        <a:off x="0" y="1047931"/>
        <a:ext cx="2712357" cy="2200655"/>
      </dsp:txXfrm>
    </dsp:sp>
    <dsp:sp modelId="{1C63B05A-33C3-4E00-9D24-37C68F249DF0}">
      <dsp:nvSpPr>
        <dsp:cNvPr id="0" name=""/>
        <dsp:cNvSpPr/>
      </dsp:nvSpPr>
      <dsp:spPr>
        <a:xfrm>
          <a:off x="2712357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 dirty="0"/>
            <a:t>Acties</a:t>
          </a:r>
          <a:endParaRPr lang="en-NL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/>
            <a:t>Starten</a:t>
          </a:r>
          <a:endParaRPr lang="en-NL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 err="1"/>
            <a:t>SnelheidPlus</a:t>
          </a:r>
          <a:endParaRPr lang="en-NL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 err="1"/>
            <a:t>SnelheidMin</a:t>
          </a:r>
          <a:endParaRPr lang="en-NL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 err="1"/>
            <a:t>DeurOpen</a:t>
          </a:r>
          <a:endParaRPr lang="en-NL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1900" kern="1200" dirty="0" err="1"/>
            <a:t>DeurDicht</a:t>
          </a:r>
          <a:endParaRPr lang="en-NL" sz="1900" kern="1200" dirty="0"/>
        </a:p>
      </dsp:txBody>
      <dsp:txXfrm>
        <a:off x="2712357" y="1047931"/>
        <a:ext cx="2712357" cy="2200655"/>
      </dsp:txXfrm>
    </dsp:sp>
    <dsp:sp modelId="{809E376E-5245-46FD-9968-69D4838C279D}">
      <dsp:nvSpPr>
        <dsp:cNvPr id="0" name=""/>
        <dsp:cNvSpPr/>
      </dsp:nvSpPr>
      <dsp:spPr>
        <a:xfrm>
          <a:off x="0" y="3248586"/>
          <a:ext cx="5424715" cy="244517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424715" cy="104793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800" kern="1200" dirty="0"/>
            <a:t>Step</a:t>
          </a:r>
          <a:endParaRPr lang="en-NL" sz="4800" kern="1200" dirty="0"/>
        </a:p>
      </dsp:txBody>
      <dsp:txXfrm>
        <a:off x="0" y="0"/>
        <a:ext cx="5424715" cy="1047931"/>
      </dsp:txXfrm>
    </dsp:sp>
    <dsp:sp modelId="{6562A96F-42F1-4287-9461-CFAB3CA506E6}">
      <dsp:nvSpPr>
        <dsp:cNvPr id="0" name=""/>
        <dsp:cNvSpPr/>
      </dsp:nvSpPr>
      <dsp:spPr>
        <a:xfrm>
          <a:off x="0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Informatie</a:t>
          </a:r>
          <a:endParaRPr lang="en-NL" sz="34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 dirty="0"/>
            <a:t>Wielen = 2</a:t>
          </a:r>
          <a:endParaRPr lang="en-NL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NL" sz="2700" kern="1200" dirty="0"/>
        </a:p>
      </dsp:txBody>
      <dsp:txXfrm>
        <a:off x="0" y="1047931"/>
        <a:ext cx="2712357" cy="2200655"/>
      </dsp:txXfrm>
    </dsp:sp>
    <dsp:sp modelId="{1C63B05A-33C3-4E00-9D24-37C68F249DF0}">
      <dsp:nvSpPr>
        <dsp:cNvPr id="0" name=""/>
        <dsp:cNvSpPr/>
      </dsp:nvSpPr>
      <dsp:spPr>
        <a:xfrm>
          <a:off x="2712357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dirty="0"/>
            <a:t>Acties</a:t>
          </a:r>
          <a:endParaRPr lang="en-NL" sz="34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 dirty="0"/>
            <a:t>Opstappen</a:t>
          </a:r>
          <a:endParaRPr lang="en-NL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 dirty="0" err="1"/>
            <a:t>SnelheidPlus</a:t>
          </a:r>
          <a:endParaRPr lang="en-NL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700" kern="1200" dirty="0" err="1"/>
            <a:t>SnelheidMin</a:t>
          </a:r>
          <a:endParaRPr lang="en-NL" sz="2700" kern="1200" dirty="0"/>
        </a:p>
      </dsp:txBody>
      <dsp:txXfrm>
        <a:off x="2712357" y="1047931"/>
        <a:ext cx="2712357" cy="2200655"/>
      </dsp:txXfrm>
    </dsp:sp>
    <dsp:sp modelId="{809E376E-5245-46FD-9968-69D4838C279D}">
      <dsp:nvSpPr>
        <dsp:cNvPr id="0" name=""/>
        <dsp:cNvSpPr/>
      </dsp:nvSpPr>
      <dsp:spPr>
        <a:xfrm>
          <a:off x="0" y="3248586"/>
          <a:ext cx="5424715" cy="244517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C4F5F-6036-4DE7-9F04-ADE8F82BF287}">
      <dsp:nvSpPr>
        <dsp:cNvPr id="0" name=""/>
        <dsp:cNvSpPr/>
      </dsp:nvSpPr>
      <dsp:spPr>
        <a:xfrm>
          <a:off x="0" y="0"/>
          <a:ext cx="5424715" cy="104793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800" kern="1200" dirty="0"/>
            <a:t>Fiets</a:t>
          </a:r>
          <a:endParaRPr lang="en-NL" sz="4800" kern="1200" dirty="0"/>
        </a:p>
      </dsp:txBody>
      <dsp:txXfrm>
        <a:off x="0" y="0"/>
        <a:ext cx="5424715" cy="1047931"/>
      </dsp:txXfrm>
    </dsp:sp>
    <dsp:sp modelId="{6562A96F-42F1-4287-9461-CFAB3CA506E6}">
      <dsp:nvSpPr>
        <dsp:cNvPr id="0" name=""/>
        <dsp:cNvSpPr/>
      </dsp:nvSpPr>
      <dsp:spPr>
        <a:xfrm>
          <a:off x="0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Informatie</a:t>
          </a:r>
          <a:endParaRPr lang="en-NL" sz="28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 dirty="0"/>
            <a:t>Wielen = 2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NL" sz="2200" kern="1200" dirty="0"/>
        </a:p>
      </dsp:txBody>
      <dsp:txXfrm>
        <a:off x="0" y="1047931"/>
        <a:ext cx="2712357" cy="2200655"/>
      </dsp:txXfrm>
    </dsp:sp>
    <dsp:sp modelId="{1C63B05A-33C3-4E00-9D24-37C68F249DF0}">
      <dsp:nvSpPr>
        <dsp:cNvPr id="0" name=""/>
        <dsp:cNvSpPr/>
      </dsp:nvSpPr>
      <dsp:spPr>
        <a:xfrm>
          <a:off x="2712357" y="1047931"/>
          <a:ext cx="2712357" cy="22006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dirty="0"/>
            <a:t>Acties</a:t>
          </a:r>
          <a:endParaRPr lang="en-NL" sz="28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 dirty="0" err="1"/>
            <a:t>OpZadelGaanZitten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 dirty="0" err="1"/>
            <a:t>SnelheidPlus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200" kern="1200" dirty="0" err="1"/>
            <a:t>SnelheidMin</a:t>
          </a:r>
          <a:endParaRPr lang="en-NL" sz="2200" kern="1200" dirty="0"/>
        </a:p>
      </dsp:txBody>
      <dsp:txXfrm>
        <a:off x="2712357" y="1047931"/>
        <a:ext cx="2712357" cy="2200655"/>
      </dsp:txXfrm>
    </dsp:sp>
    <dsp:sp modelId="{809E376E-5245-46FD-9968-69D4838C279D}">
      <dsp:nvSpPr>
        <dsp:cNvPr id="0" name=""/>
        <dsp:cNvSpPr/>
      </dsp:nvSpPr>
      <dsp:spPr>
        <a:xfrm>
          <a:off x="0" y="3248586"/>
          <a:ext cx="5424715" cy="244517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381E3-FA85-4AE8-9B11-999D5E05561D}" type="datetimeFigureOut">
              <a:rPr lang="nl-NL" smtClean="0"/>
              <a:t>19-4-2021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C6ED0-D734-4939-9338-F1A2206B4A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3455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340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4811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6294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Functie bereken roept de functie </a:t>
            </a:r>
            <a:r>
              <a:rPr lang="nl-NL" dirty="0" err="1"/>
              <a:t>doeIets</a:t>
            </a:r>
            <a:r>
              <a:rPr lang="nl-NL" dirty="0"/>
              <a:t> aan</a:t>
            </a:r>
          </a:p>
          <a:p>
            <a:r>
              <a:rPr lang="nl-NL" dirty="0"/>
              <a:t>Parameters stapelen zich op </a:t>
            </a:r>
            <a:r>
              <a:rPr lang="nl-NL" dirty="0" err="1"/>
              <a:t>op</a:t>
            </a:r>
            <a:r>
              <a:rPr lang="nl-NL" dirty="0"/>
              <a:t> de stack</a:t>
            </a:r>
          </a:p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924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7432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5120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2399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4506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3797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4634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9510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51768" y="4914900"/>
            <a:ext cx="8640233" cy="1943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0" y="0"/>
            <a:ext cx="355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7253" y="502024"/>
            <a:ext cx="4978400" cy="310403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D567A8D1-339B-456D-A3FD-F617564DB681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A1A6DCC4-2EF0-49D2-92FF-FB105290DEBD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914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eld rechts, blauwe bal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872166"/>
            <a:ext cx="12192000" cy="3815403"/>
          </a:xfrm>
          <a:solidFill>
            <a:srgbClr val="185BA7"/>
          </a:solidFill>
        </p:spPr>
        <p:txBody>
          <a:bodyPr lIns="576000" tIns="1152000" rIns="5220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98593" y="138"/>
            <a:ext cx="6193536" cy="6857862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33" y="2386584"/>
            <a:ext cx="4589856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64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8192" y="2066544"/>
            <a:ext cx="5674944" cy="437083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54241" y="3154680"/>
            <a:ext cx="4937761" cy="37033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871B4E1C-391A-4DCA-BCD7-56E4431387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6146812" cy="1408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31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03137" y="1678780"/>
            <a:ext cx="5388865" cy="51792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8133" y="1270000"/>
            <a:ext cx="5367867" cy="5167376"/>
          </a:xfrm>
          <a:solidFill>
            <a:schemeClr val="bg1"/>
          </a:solidFill>
        </p:spPr>
        <p:txBody>
          <a:bodyPr lIns="288000" tIns="288000" rIns="18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316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ote foto tekst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6858000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61872"/>
            <a:ext cx="6096000" cy="5596128"/>
          </a:xfrm>
          <a:solidFill>
            <a:schemeClr val="bg1"/>
          </a:solidFill>
        </p:spPr>
        <p:txBody>
          <a:bodyPr lIns="576000" tIns="756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581912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63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2176272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655064"/>
            <a:ext cx="6425184" cy="5202936"/>
          </a:xfrm>
          <a:solidFill>
            <a:schemeClr val="bg1"/>
          </a:solidFill>
        </p:spPr>
        <p:txBody>
          <a:bodyPr lIns="576000" tIns="648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833510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6BDE57EF-A71F-46B8-B57B-AE93997968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42" y="2171649"/>
            <a:ext cx="4769113" cy="3503683"/>
          </a:xfrm>
          <a:prstGeom prst="rect">
            <a:avLst/>
          </a:prstGeom>
        </p:spPr>
      </p:pic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34165097-063F-478D-B4DB-9174446C79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51520" y="2176272"/>
            <a:ext cx="3376931" cy="3209544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accent2"/>
                </a:solidFill>
              </a:defRPr>
            </a:lvl1pPr>
            <a:lvl2pPr>
              <a:defRPr sz="2000" b="1">
                <a:solidFill>
                  <a:schemeClr val="accent2"/>
                </a:solidFill>
              </a:defRPr>
            </a:lvl2pPr>
            <a:lvl3pPr>
              <a:defRPr sz="2000" b="1">
                <a:solidFill>
                  <a:schemeClr val="accent2"/>
                </a:solidFill>
              </a:defRPr>
            </a:lvl3pPr>
            <a:lvl4pPr>
              <a:defRPr sz="2000" b="1">
                <a:solidFill>
                  <a:schemeClr val="accent2"/>
                </a:solidFill>
              </a:defRPr>
            </a:lvl4pPr>
            <a:lvl5pPr>
              <a:defRPr sz="2000" b="1"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 dirty="0"/>
              <a:t>Type </a:t>
            </a:r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quote</a:t>
            </a:r>
          </a:p>
        </p:txBody>
      </p:sp>
    </p:spTree>
    <p:extLst>
      <p:ext uri="{BB962C8B-B14F-4D97-AF65-F5344CB8AC3E}">
        <p14:creationId xmlns:p14="http://schemas.microsoft.com/office/powerpoint/2010/main" val="194937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blau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1782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roo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72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gro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931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DAB26ACA-2592-4173-B4AC-DFAB31E642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474" y="957829"/>
            <a:ext cx="6543053" cy="4942342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63CCB440-3D3F-4930-ADC2-E7E0853D9A59}"/>
              </a:ext>
            </a:extLst>
          </p:cNvPr>
          <p:cNvSpPr txBox="1">
            <a:spLocks/>
          </p:cNvSpPr>
          <p:nvPr/>
        </p:nvSpPr>
        <p:spPr>
          <a:xfrm>
            <a:off x="2926080" y="1033272"/>
            <a:ext cx="6327648" cy="479145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nl-NL" sz="7200" b="1" noProof="0"/>
              <a:t>Pauze</a:t>
            </a:r>
          </a:p>
        </p:txBody>
      </p:sp>
    </p:spTree>
    <p:extLst>
      <p:ext uri="{BB962C8B-B14F-4D97-AF65-F5344CB8AC3E}">
        <p14:creationId xmlns:p14="http://schemas.microsoft.com/office/powerpoint/2010/main" val="2252919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 met f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7986C9AA-DDE5-4DF5-B6B0-96D0480390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560457" cy="6858000"/>
          </a:xfrm>
          <a:solidFill>
            <a:schemeClr val="bg1">
              <a:lumMod val="10000"/>
              <a:lumOff val="9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869EBCD6-4EDF-4C78-B1E3-80BE6F8BA8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83200" y="972458"/>
            <a:ext cx="6508800" cy="4942800"/>
          </a:xfrm>
          <a:blipFill>
            <a:blip r:embed="rId2"/>
            <a:stretch>
              <a:fillRect/>
            </a:stretch>
          </a:blipFill>
        </p:spPr>
        <p:txBody>
          <a:bodyPr lIns="648000" rIns="72000" bIns="720000" anchor="ctr" anchorCtr="0">
            <a:normAutofit/>
          </a:bodyPr>
          <a:lstStyle>
            <a:lvl1pPr marL="0" indent="0" algn="ctr">
              <a:buNone/>
              <a:defRPr sz="7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 err="1"/>
              <a:t>Pauze-boodschap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92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5068047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8000" y="504000"/>
            <a:ext cx="4978400" cy="310320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D47B9F3E-CC86-4E8D-BFB2-3A319A3FC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1600" y="5295600"/>
            <a:ext cx="1752000" cy="1033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606A9DA1-CDB8-4A6F-9C3D-49E31CAFD330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86894007-5DD9-4E89-A7B5-5D8AC4270EF1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7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0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759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ijdelijke aanduiding voor afbeelding 3">
            <a:extLst>
              <a:ext uri="{FF2B5EF4-FFF2-40B4-BE49-F238E27FC236}">
                <a16:creationId xmlns:a16="http://schemas.microsoft.com/office/drawing/2014/main" id="{EC201FCC-10A3-40FB-B72E-45F0189CD1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25568" cy="3430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9584B28B-34D4-4B58-8AD0-ADDC3D1450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3215576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98DB7C85-266B-4B7C-A977-69E605114D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99469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D4D80BF-F59B-450A-922E-771A825E7D2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tx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033897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200" y="1835725"/>
            <a:ext cx="4978400" cy="3200400"/>
          </a:xfrm>
        </p:spPr>
        <p:txBody>
          <a:bodyPr anchor="ctr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478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612" y="685801"/>
            <a:ext cx="5689601" cy="4217894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59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ijdelijke aanduiding voor afbeelding 10">
            <a:extLst>
              <a:ext uri="{FF2B5EF4-FFF2-40B4-BE49-F238E27FC236}">
                <a16:creationId xmlns:a16="http://schemas.microsoft.com/office/drawing/2014/main" id="{05C441A1-76AD-4759-AE71-07EE1271F2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0611" y="5038165"/>
            <a:ext cx="11336283" cy="181983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39561" y="907475"/>
            <a:ext cx="3669553" cy="3600000"/>
          </a:xfrm>
        </p:spPr>
        <p:txBody>
          <a:bodyPr/>
          <a:lstStyle>
            <a:lvl1pPr marL="360000" indent="-360000">
              <a:spcAft>
                <a:spcPts val="2400"/>
              </a:spcAft>
              <a:buClr>
                <a:schemeClr val="tx2"/>
              </a:buClr>
              <a:buSzPct val="200000"/>
              <a:buFont typeface="+mj-lt"/>
              <a:buAutoNum type="arabicPeriod"/>
              <a:defRPr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53FA8AD5-41EE-41EB-B993-4DEB48228550}"/>
              </a:ext>
            </a:extLst>
          </p:cNvPr>
          <p:cNvCxnSpPr>
            <a:cxnSpLocks/>
          </p:cNvCxnSpPr>
          <p:nvPr/>
        </p:nvCxnSpPr>
        <p:spPr>
          <a:xfrm>
            <a:off x="7537565" y="0"/>
            <a:ext cx="0" cy="471172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9DB53CB8-55BD-43C3-A4C9-658D4B9DFF18}"/>
              </a:ext>
            </a:extLst>
          </p:cNvPr>
          <p:cNvCxnSpPr>
            <a:cxnSpLocks/>
          </p:cNvCxnSpPr>
          <p:nvPr/>
        </p:nvCxnSpPr>
        <p:spPr>
          <a:xfrm flipH="1">
            <a:off x="7587435" y="4674414"/>
            <a:ext cx="460456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63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5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00000"/>
            <a:ext cx="5109633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05217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256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kst met beeld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1824" y="1307592"/>
            <a:ext cx="6187008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1824" y="1800000"/>
            <a:ext cx="6187008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7447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64353" y="3145536"/>
            <a:ext cx="6327649" cy="3712464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4171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link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F581022C-5DDA-4B99-BB47-902FB2BFD6E5}"/>
              </a:ext>
            </a:extLst>
          </p:cNvPr>
          <p:cNvSpPr/>
          <p:nvPr/>
        </p:nvSpPr>
        <p:spPr>
          <a:xfrm>
            <a:off x="246" y="6144768"/>
            <a:ext cx="12191509" cy="713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642616"/>
            <a:ext cx="6717792" cy="3877056"/>
          </a:xfrm>
          <a:solidFill>
            <a:schemeClr val="bg1">
              <a:lumMod val="95000"/>
            </a:schemeClr>
          </a:solidFill>
        </p:spPr>
        <p:txBody>
          <a:bodyPr lIns="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8918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Afbeelding 16">
            <a:extLst>
              <a:ext uri="{FF2B5EF4-FFF2-40B4-BE49-F238E27FC236}">
                <a16:creationId xmlns:a16="http://schemas.microsoft.com/office/drawing/2014/main" id="{CE8F42C6-EF91-4EDB-8FB3-F11C4AE9D4EF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146812" cy="140817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584381" cy="3429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000" y="1800001"/>
            <a:ext cx="8584381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6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144000" algn="l" defTabSz="914400" rtl="0" eaLnBrk="1" latinLnBrk="0" hangingPunct="1">
        <a:lnSpc>
          <a:spcPct val="100000"/>
        </a:lnSpc>
        <a:spcBef>
          <a:spcPts val="0"/>
        </a:spcBef>
        <a:buSzPct val="80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›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44000" algn="l" defTabSz="914400" rtl="0" eaLnBrk="1" latinLnBrk="0" hangingPunct="1">
        <a:lnSpc>
          <a:spcPct val="100000"/>
        </a:lnSpc>
        <a:spcBef>
          <a:spcPts val="0"/>
        </a:spcBef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0.png"/><Relationship Id="rId3" Type="http://schemas.openxmlformats.org/officeDocument/2006/relationships/image" Target="../media/image120.png"/><Relationship Id="rId7" Type="http://schemas.openxmlformats.org/officeDocument/2006/relationships/image" Target="../media/image1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0.png"/><Relationship Id="rId5" Type="http://schemas.openxmlformats.org/officeDocument/2006/relationships/image" Target="../media/image140.png"/><Relationship Id="rId4" Type="http://schemas.openxmlformats.org/officeDocument/2006/relationships/image" Target="../media/image130.png"/><Relationship Id="rId9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0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0.png"/><Relationship Id="rId4" Type="http://schemas.openxmlformats.org/officeDocument/2006/relationships/image" Target="../media/image130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0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0.png"/><Relationship Id="rId4" Type="http://schemas.openxmlformats.org/officeDocument/2006/relationships/image" Target="../media/image1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microsoft.com/office/2017/06/relationships/model3d" Target="../media/model3d2.glb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00006" t="5021" r="-100006" b="5021"/>
          <a:stretch/>
        </p:blipFill>
        <p:spPr>
          <a:prstGeom prst="rect">
            <a:avLst/>
          </a:prstGeom>
        </p:spPr>
      </p:pic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Programmeren C#</a:t>
            </a:r>
          </a:p>
        </p:txBody>
      </p:sp>
    </p:spTree>
    <p:extLst>
      <p:ext uri="{BB962C8B-B14F-4D97-AF65-F5344CB8AC3E}">
        <p14:creationId xmlns:p14="http://schemas.microsoft.com/office/powerpoint/2010/main" val="30082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44E4C-258A-4786-9F88-B4B8510C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Representatie in het geheugen – </a:t>
            </a:r>
            <a:r>
              <a:rPr lang="nl-NL" dirty="0" err="1"/>
              <a:t>Boolean</a:t>
            </a:r>
            <a:r>
              <a:rPr lang="nl-NL" dirty="0"/>
              <a:t> OR</a:t>
            </a:r>
            <a:endParaRPr lang="en-NL" dirty="0"/>
          </a:p>
        </p:txBody>
      </p:sp>
      <p:pic>
        <p:nvPicPr>
          <p:cNvPr id="4" name="Afbeelding 3" descr="Afbeelding met tafel&#10;&#10;Automatisch gegenereerde beschrijving">
            <a:extLst>
              <a:ext uri="{FF2B5EF4-FFF2-40B4-BE49-F238E27FC236}">
                <a16:creationId xmlns:a16="http://schemas.microsoft.com/office/drawing/2014/main" id="{38A21472-2FE4-4388-9ABB-54ABEA363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237" y="1814512"/>
            <a:ext cx="76295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66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44E4C-258A-4786-9F88-B4B8510C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Representatie in het geheugen – </a:t>
            </a:r>
            <a:r>
              <a:rPr lang="nl-NL" dirty="0" err="1"/>
              <a:t>Bitwise</a:t>
            </a:r>
            <a:r>
              <a:rPr lang="nl-NL" dirty="0"/>
              <a:t> AND</a:t>
            </a:r>
            <a:endParaRPr lang="en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6E6FB24-DDB8-46E2-80D1-29B744896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987" y="1814512"/>
            <a:ext cx="78200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31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44E4C-258A-4786-9F88-B4B8510C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Representatie in het geheugen – </a:t>
            </a:r>
            <a:r>
              <a:rPr lang="nl-NL" dirty="0" err="1"/>
              <a:t>Bitwise</a:t>
            </a:r>
            <a:r>
              <a:rPr lang="nl-NL" dirty="0"/>
              <a:t> OR</a:t>
            </a:r>
            <a:endParaRPr lang="en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587B39C-967C-4BBC-961B-B639D0806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987" y="1814512"/>
            <a:ext cx="78200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95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1800001"/>
            <a:ext cx="6716484" cy="4264025"/>
          </a:xfrm>
        </p:spPr>
        <p:txBody>
          <a:bodyPr>
            <a:normAutofit lnSpcReduction="10000"/>
          </a:bodyPr>
          <a:lstStyle/>
          <a:p>
            <a:r>
              <a:rPr lang="nl-NL" dirty="0"/>
              <a:t>Booleaanse Logica</a:t>
            </a:r>
          </a:p>
          <a:p>
            <a:pPr lvl="1"/>
            <a:r>
              <a:rPr lang="nl-NL" dirty="0"/>
              <a:t>Combinatie van beweringen die WAAR of ONWAAR oplevert</a:t>
            </a:r>
          </a:p>
          <a:p>
            <a:pPr lvl="2"/>
            <a:r>
              <a:rPr lang="nl-NL" dirty="0"/>
              <a:t>10 is kleiner dan 11</a:t>
            </a:r>
          </a:p>
          <a:p>
            <a:pPr lvl="2"/>
            <a:r>
              <a:rPr lang="nl-NL" dirty="0"/>
              <a:t>12 is groter dan 6</a:t>
            </a:r>
          </a:p>
          <a:p>
            <a:pPr lvl="2"/>
            <a:r>
              <a:rPr lang="nl-NL" dirty="0"/>
              <a:t>25 januari valt op een dinsdag</a:t>
            </a:r>
          </a:p>
          <a:p>
            <a:r>
              <a:rPr lang="nl-NL" dirty="0"/>
              <a:t>Combinaties</a:t>
            </a:r>
          </a:p>
          <a:p>
            <a:pPr lvl="1"/>
            <a:r>
              <a:rPr lang="nl-NL" sz="1900" dirty="0">
                <a:highlight>
                  <a:srgbClr val="FFFF00"/>
                </a:highlight>
              </a:rPr>
              <a:t>10 is kleiner dan 11</a:t>
            </a:r>
            <a:r>
              <a:rPr lang="nl-NL" sz="1900" dirty="0"/>
              <a:t> EN </a:t>
            </a:r>
            <a:r>
              <a:rPr lang="nl-NL" sz="1900" dirty="0">
                <a:highlight>
                  <a:srgbClr val="00FFFF"/>
                </a:highlight>
              </a:rPr>
              <a:t>morgen is het woensdag</a:t>
            </a:r>
            <a:r>
              <a:rPr lang="nl-NL" sz="1900" dirty="0"/>
              <a:t> </a:t>
            </a:r>
            <a:r>
              <a:rPr lang="nl-NL" sz="1900" dirty="0">
                <a:sym typeface="Wingdings" panose="05000000000000000000" pitchFamily="2" charset="2"/>
              </a:rPr>
              <a:t> WAAR EN ONWAAR</a:t>
            </a:r>
            <a:endParaRPr lang="nl-NL" sz="1900" dirty="0"/>
          </a:p>
          <a:p>
            <a:r>
              <a:rPr lang="nl-NL" dirty="0"/>
              <a:t>Operators</a:t>
            </a:r>
          </a:p>
          <a:p>
            <a:pPr lvl="1"/>
            <a:r>
              <a:rPr lang="nl-NL" dirty="0"/>
              <a:t>EN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, &amp;&amp;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OF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or, ||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NIET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!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Exclusieve OF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^</a:t>
            </a:r>
            <a:r>
              <a:rPr lang="nl-NL" dirty="0"/>
              <a:t>)</a:t>
            </a:r>
          </a:p>
          <a:p>
            <a:pPr lvl="1"/>
            <a:endParaRPr lang="nl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FEBDED-A87C-491E-BF9B-17389E6D1E10}"/>
              </a:ext>
            </a:extLst>
          </p:cNvPr>
          <p:cNvSpPr txBox="1"/>
          <p:nvPr/>
        </p:nvSpPr>
        <p:spPr>
          <a:xfrm>
            <a:off x="250371" y="6417692"/>
            <a:ext cx="1136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https://docs.microsoft.com/en-us/dotnet/csharp/language-reference/operators/boolean-logical-operators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5843311-68FC-47B7-B06E-F55F86F23768}"/>
              </a:ext>
            </a:extLst>
          </p:cNvPr>
          <p:cNvSpPr txBox="1">
            <a:spLocks/>
          </p:cNvSpPr>
          <p:nvPr/>
        </p:nvSpPr>
        <p:spPr>
          <a:xfrm>
            <a:off x="7772401" y="1908175"/>
            <a:ext cx="4419599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Expressies:</a:t>
            </a:r>
          </a:p>
          <a:p>
            <a:pPr lvl="1"/>
            <a:r>
              <a:rPr lang="nl-NL" dirty="0"/>
              <a:t>Is gelijk aan (==)</a:t>
            </a:r>
          </a:p>
          <a:p>
            <a:pPr lvl="1"/>
            <a:r>
              <a:rPr lang="nl-NL" dirty="0"/>
              <a:t>Is niet gelijk aan (!=)</a:t>
            </a:r>
          </a:p>
          <a:p>
            <a:pPr lvl="1"/>
            <a:r>
              <a:rPr lang="nl-NL" dirty="0"/>
              <a:t>Is groter dan (&gt;=)</a:t>
            </a:r>
          </a:p>
          <a:p>
            <a:pPr lvl="1"/>
            <a:r>
              <a:rPr lang="nl-NL" dirty="0"/>
              <a:t>Is kleiner dan (&lt;=)</a:t>
            </a:r>
          </a:p>
          <a:p>
            <a:pPr marL="144000" lvl="1" indent="0">
              <a:buNone/>
            </a:pPr>
            <a:endParaRPr lang="nl-NL" dirty="0"/>
          </a:p>
          <a:p>
            <a:pPr marL="144000" lvl="1" indent="0">
              <a:buNone/>
            </a:pPr>
            <a:r>
              <a:rPr lang="nl-NL" dirty="0"/>
              <a:t>In Javascript kennen we ook:</a:t>
            </a:r>
          </a:p>
          <a:p>
            <a:pPr lvl="1">
              <a:buFontTx/>
              <a:buChar char="-"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===</a:t>
            </a:r>
            <a:r>
              <a:rPr lang="nl-NL" dirty="0"/>
              <a:t>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/>
              <a:t>Is exact gelijk aan (waarde + type)</a:t>
            </a:r>
          </a:p>
          <a:p>
            <a:pPr lvl="1">
              <a:buFontTx/>
              <a:buChar char="-"/>
            </a:pPr>
            <a:r>
              <a:rPr lang="nl-NL" dirty="0"/>
              <a:t>!== </a:t>
            </a:r>
            <a:r>
              <a:rPr lang="nl-NL" dirty="0">
                <a:sym typeface="Wingdings" panose="05000000000000000000" pitchFamily="2" charset="2"/>
              </a:rPr>
              <a:t> Is niet exact gelijk aan (type + waarde zijn ongelijk)</a:t>
            </a:r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3467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 - 2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De volgende constructies leunen op Booleaanse Logica</a:t>
            </a:r>
          </a:p>
          <a:p>
            <a:pPr lvl="1"/>
            <a:r>
              <a:rPr lang="nl-NL" dirty="0"/>
              <a:t>IF – ELSE</a:t>
            </a:r>
          </a:p>
          <a:p>
            <a:pPr lvl="1"/>
            <a:r>
              <a:rPr lang="nl-NL" dirty="0"/>
              <a:t>WHILE</a:t>
            </a:r>
          </a:p>
          <a:p>
            <a:pPr lvl="1"/>
            <a:r>
              <a:rPr lang="nl-NL" dirty="0"/>
              <a:t>DO – WHILE</a:t>
            </a:r>
          </a:p>
          <a:p>
            <a:pPr lvl="1"/>
            <a:r>
              <a:rPr lang="nl-NL" dirty="0" err="1"/>
              <a:t>Ternary</a:t>
            </a:r>
            <a:r>
              <a:rPr lang="nl-NL" dirty="0"/>
              <a:t> Operator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? True-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false-result</a:t>
            </a:r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/>
              <a:t>Let op </a:t>
            </a:r>
            <a:r>
              <a:rPr lang="nl-NL" dirty="0" err="1"/>
              <a:t>Conditional</a:t>
            </a:r>
            <a:r>
              <a:rPr lang="nl-NL" dirty="0"/>
              <a:t> AND</a:t>
            </a:r>
          </a:p>
          <a:p>
            <a:pPr lvl="1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(expr1 &amp;&amp; expr2)</a:t>
            </a:r>
          </a:p>
          <a:p>
            <a:pPr lvl="1"/>
            <a:r>
              <a:rPr lang="nl-NL" dirty="0"/>
              <a:t>Als expr1 == FALSE is zal expr2 nooit bekeken worden</a:t>
            </a:r>
          </a:p>
          <a:p>
            <a:pPr lvl="1"/>
            <a:r>
              <a:rPr lang="nl-NL" dirty="0"/>
              <a:t>Let op: als expr2 dus een functie is, wordt deze nooit aangeroepen!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E29A7B4-F5C6-4DB3-9CB1-8AC4399F2297}"/>
              </a:ext>
            </a:extLst>
          </p:cNvPr>
          <p:cNvSpPr txBox="1"/>
          <p:nvPr/>
        </p:nvSpPr>
        <p:spPr>
          <a:xfrm>
            <a:off x="0" y="6465995"/>
            <a:ext cx="1211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https://docs.microsoft.com/en-us/dotnet/csharp/language-reference/operators/conditional-operator</a:t>
            </a:r>
          </a:p>
        </p:txBody>
      </p:sp>
    </p:spTree>
    <p:extLst>
      <p:ext uri="{BB962C8B-B14F-4D97-AF65-F5344CB8AC3E}">
        <p14:creationId xmlns:p14="http://schemas.microsoft.com/office/powerpoint/2010/main" val="1355606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C6199F-8748-42F0-8398-B841B17B3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</a:t>
            </a:r>
            <a:r>
              <a:rPr lang="nl-NL" u="sng" dirty="0"/>
              <a:t>curs</a:t>
            </a:r>
            <a:r>
              <a:rPr lang="nl-NL" dirty="0"/>
              <a:t>i</a:t>
            </a:r>
            <a:r>
              <a:rPr lang="nl-NL" u="sng" dirty="0"/>
              <a:t>e</a:t>
            </a:r>
            <a:endParaRPr lang="en-NL" u="sng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7409B41-0CA4-4457-883E-C95659D1D2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Een vijfde soort lus</a:t>
            </a:r>
          </a:p>
          <a:p>
            <a:r>
              <a:rPr lang="nl-NL" dirty="0"/>
              <a:t>Gebruik de stack!</a:t>
            </a:r>
          </a:p>
          <a:p>
            <a:r>
              <a:rPr lang="nl-NL" dirty="0"/>
              <a:t>Handig of juist héél vervelend?!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392332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</a:t>
            </a:r>
            <a:endParaRPr lang="en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F7280D9-9408-4685-B5EF-CDEC0EBBA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Recursie is het mechanisme waarbij een probleem wordt opgedeeld in twee delen:</a:t>
            </a:r>
          </a:p>
          <a:p>
            <a:pPr lvl="1"/>
            <a:r>
              <a:rPr lang="nl-NL" dirty="0"/>
              <a:t>Een oplossing voor deelprobleem voor 1 geval</a:t>
            </a:r>
          </a:p>
          <a:p>
            <a:pPr lvl="2"/>
            <a:r>
              <a:rPr lang="nl-NL" dirty="0"/>
              <a:t>Gecombineerd met</a:t>
            </a:r>
          </a:p>
          <a:p>
            <a:pPr lvl="1"/>
            <a:r>
              <a:rPr lang="nl-NL" dirty="0"/>
              <a:t>Een oplossing voor de resterende delen</a:t>
            </a:r>
          </a:p>
          <a:p>
            <a:r>
              <a:rPr lang="nl-NL" dirty="0"/>
              <a:t>Voorbeelden:</a:t>
            </a:r>
          </a:p>
          <a:p>
            <a:pPr lvl="1"/>
            <a:r>
              <a:rPr lang="nl-NL" dirty="0"/>
              <a:t>Met een lijst: van het eerste element, gecombineerd met het probleem van de rest van de lijst</a:t>
            </a:r>
          </a:p>
          <a:p>
            <a:pPr lvl="1"/>
            <a:r>
              <a:rPr lang="nl-NL" dirty="0"/>
              <a:t>Met getallen: het probleem van getal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, gecombineerd met alle getallen kleiner dan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.</a:t>
            </a:r>
          </a:p>
          <a:p>
            <a:pPr lvl="1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7374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153FEC-16F8-48A3-8B8D-FD1D83174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Probleem: te weinig informatie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64B858-0844-4DDB-B2C9-3033944F7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Recursie is uitermate geschikt in onderstaande situaties</a:t>
            </a:r>
          </a:p>
          <a:p>
            <a:pPr lvl="1"/>
            <a:r>
              <a:rPr lang="nl-NL" dirty="0"/>
              <a:t>Repeterende berekeningen die resultaten van een vorige berekening nodig hebben</a:t>
            </a:r>
          </a:p>
          <a:p>
            <a:pPr lvl="2"/>
            <a:r>
              <a:rPr lang="nl-NL" dirty="0"/>
              <a:t>f(n) = f(n-1) * 2</a:t>
            </a:r>
          </a:p>
          <a:p>
            <a:pPr lvl="1"/>
            <a:r>
              <a:rPr lang="nl-NL" dirty="0"/>
              <a:t>Boomstructuren inspecteren / behandelen</a:t>
            </a:r>
          </a:p>
          <a:p>
            <a:pPr lvl="2"/>
            <a:r>
              <a:rPr lang="nl-NL" dirty="0"/>
              <a:t>stamboom</a:t>
            </a:r>
          </a:p>
          <a:p>
            <a:pPr lvl="1"/>
            <a:r>
              <a:rPr lang="nl-NL" dirty="0"/>
              <a:t>Lijsten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Overeenkomst: je hebt vaak te weinig informatie over 1 situatie</a:t>
            </a:r>
          </a:p>
          <a:p>
            <a:pPr lvl="1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84231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D682FE-07F8-454E-B4CC-FAF7F457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Te weinig variabelen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2A00D4-B5F3-4410-B5E8-E67BE0330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1330" y="1800001"/>
            <a:ext cx="7743051" cy="4372199"/>
          </a:xfrm>
        </p:spPr>
        <p:txBody>
          <a:bodyPr>
            <a:normAutofit/>
          </a:bodyPr>
          <a:lstStyle/>
          <a:p>
            <a:r>
              <a:rPr lang="nl-NL" dirty="0"/>
              <a:t>Stel berekening hiernaast</a:t>
            </a:r>
          </a:p>
          <a:p>
            <a:r>
              <a:rPr lang="nl-NL" dirty="0"/>
              <a:t>Aantal variabelen = 4 + 1</a:t>
            </a:r>
          </a:p>
          <a:p>
            <a:pPr lvl="1"/>
            <a:r>
              <a:rPr lang="nl-NL" dirty="0"/>
              <a:t>x1, x2, x3, x4 </a:t>
            </a:r>
          </a:p>
          <a:p>
            <a:pPr lvl="1"/>
            <a:r>
              <a:rPr lang="nl-NL" dirty="0"/>
              <a:t>Het resultaat bijv. Y</a:t>
            </a:r>
          </a:p>
          <a:p>
            <a:pPr lvl="1"/>
            <a:r>
              <a:rPr lang="nl-NL" dirty="0"/>
              <a:t>Zie code voorbeeld links</a:t>
            </a:r>
          </a:p>
          <a:p>
            <a:endParaRPr lang="nl-NL" dirty="0"/>
          </a:p>
          <a:p>
            <a:r>
              <a:rPr lang="nl-NL" dirty="0"/>
              <a:t>Maar nu: n = 10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Waar houdt dit op?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kstvak 3">
                <a:extLst>
                  <a:ext uri="{FF2B5EF4-FFF2-40B4-BE49-F238E27FC236}">
                    <a16:creationId xmlns:a16="http://schemas.microsoft.com/office/drawing/2014/main" id="{8FABE29C-852C-431D-A45F-1E879A053C40}"/>
                  </a:ext>
                </a:extLst>
              </p:cNvPr>
              <p:cNvSpPr txBox="1"/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4" name="Tekstvak 3">
                <a:extLst>
                  <a:ext uri="{FF2B5EF4-FFF2-40B4-BE49-F238E27FC236}">
                    <a16:creationId xmlns:a16="http://schemas.microsoft.com/office/drawing/2014/main" id="{8FABE29C-852C-431D-A45F-1E879A053C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kstvak 4">
            <a:extLst>
              <a:ext uri="{FF2B5EF4-FFF2-40B4-BE49-F238E27FC236}">
                <a16:creationId xmlns:a16="http://schemas.microsoft.com/office/drawing/2014/main" id="{7262D2E4-FC4B-4D22-A9FE-5FEC0825C0A8}"/>
              </a:ext>
            </a:extLst>
          </p:cNvPr>
          <p:cNvSpPr txBox="1"/>
          <p:nvPr/>
        </p:nvSpPr>
        <p:spPr>
          <a:xfrm>
            <a:off x="536812" y="2991672"/>
            <a:ext cx="3033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x1,x2,x3,x4,y;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Y=x1+x2+x3+x4;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A3909630-E46C-4649-A168-96780B1F09C7}"/>
              </a:ext>
            </a:extLst>
          </p:cNvPr>
          <p:cNvSpPr txBox="1"/>
          <p:nvPr/>
        </p:nvSpPr>
        <p:spPr>
          <a:xfrm>
            <a:off x="2640000" y="4409304"/>
            <a:ext cx="603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x1,x2,x3,x4,x5, x6,x7,x8,x9,x10,y;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Y=x1+x2+x3+x4+x5+x6+x7+x8+x9+x10;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010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60F79-DF25-4A63-BEB0-5BC44EC68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Oplossing: array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43504A-40A5-4607-9DD2-92BF60E3E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Simpele oplossing: gebruik een array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En een </a:t>
            </a:r>
            <a:r>
              <a:rPr lang="nl-NL" dirty="0" err="1"/>
              <a:t>for</a:t>
            </a:r>
            <a:r>
              <a:rPr lang="nl-NL" dirty="0"/>
              <a:t> lus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Dit lukt niet altijd!</a:t>
            </a:r>
          </a:p>
          <a:p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4B36CF2-4EBA-4D25-A11E-779DBA60D895}"/>
              </a:ext>
            </a:extLst>
          </p:cNvPr>
          <p:cNvSpPr txBox="1"/>
          <p:nvPr/>
        </p:nvSpPr>
        <p:spPr>
          <a:xfrm>
            <a:off x="2640000" y="2203374"/>
            <a:ext cx="3079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n = 200;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Int[] x = new int[n];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52D5982-4D9C-4DE2-8303-2D55035FAD70}"/>
              </a:ext>
            </a:extLst>
          </p:cNvPr>
          <p:cNvSpPr txBox="1"/>
          <p:nvPr/>
        </p:nvSpPr>
        <p:spPr>
          <a:xfrm>
            <a:off x="2640000" y="3159341"/>
            <a:ext cx="3768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(i=0;i&lt;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x.length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();i++){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 y+ = x[i];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449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5">
            <a:extLst>
              <a:ext uri="{FF2B5EF4-FFF2-40B4-BE49-F238E27FC236}">
                <a16:creationId xmlns:a16="http://schemas.microsoft.com/office/drawing/2014/main" id="{084FD494-9DAF-4267-A816-8B9301DD3E09}"/>
              </a:ext>
            </a:extLst>
          </p:cNvPr>
          <p:cNvSpPr txBox="1"/>
          <p:nvPr/>
        </p:nvSpPr>
        <p:spPr>
          <a:xfrm>
            <a:off x="545092" y="609197"/>
            <a:ext cx="11397343" cy="4708981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nl-NL" sz="6000" dirty="0">
                <a:latin typeface="Agency FB" panose="020B0503020202020204" pitchFamily="34" charset="0"/>
              </a:rPr>
              <a:t>Doel:</a:t>
            </a:r>
          </a:p>
          <a:p>
            <a:pPr algn="ctr"/>
            <a:r>
              <a:rPr lang="nl-NL" sz="6000" dirty="0">
                <a:latin typeface="Agency FB" panose="020B0503020202020204" pitchFamily="34" charset="0"/>
              </a:rPr>
              <a:t>Het aantonen van </a:t>
            </a:r>
          </a:p>
          <a:p>
            <a:pPr algn="ctr"/>
            <a:r>
              <a:rPr lang="nl-NL" sz="6000" dirty="0">
                <a:latin typeface="Agency FB" panose="020B0503020202020204" pitchFamily="34" charset="0"/>
              </a:rPr>
              <a:t>programmeervaardigheden </a:t>
            </a:r>
          </a:p>
          <a:p>
            <a:pPr algn="ctr"/>
            <a:r>
              <a:rPr lang="nl-NL" sz="6000" dirty="0">
                <a:latin typeface="Agency FB" panose="020B0503020202020204" pitchFamily="34" charset="0"/>
              </a:rPr>
              <a:t>met gebruik van </a:t>
            </a:r>
          </a:p>
          <a:p>
            <a:pPr algn="ctr"/>
            <a:r>
              <a:rPr lang="nl-NL" sz="6000" dirty="0">
                <a:latin typeface="Agency FB" panose="020B0503020202020204" pitchFamily="34" charset="0"/>
              </a:rPr>
              <a:t>enkele gevorderde concepten</a:t>
            </a:r>
            <a:endParaRPr lang="en-NL" sz="60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692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1ACD62-CA11-46DC-8636-7B3899296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Tip: gebruik de stack!</a:t>
            </a:r>
            <a:endParaRPr lang="en-NL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0009BFC-1D3E-448C-9F1B-D0D94BEA13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4381757"/>
              </p:ext>
            </p:extLst>
          </p:nvPr>
        </p:nvGraphicFramePr>
        <p:xfrm>
          <a:off x="412520" y="1630496"/>
          <a:ext cx="3917109" cy="3890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E4D4F3BF-11BF-4A24-BF63-BC09AC0CB60D}"/>
              </a:ext>
            </a:extLst>
          </p:cNvPr>
          <p:cNvSpPr txBox="1"/>
          <p:nvPr/>
        </p:nvSpPr>
        <p:spPr>
          <a:xfrm>
            <a:off x="5376231" y="1630496"/>
            <a:ext cx="38338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Gebruik de stack / functie voor het faciliteren van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/>
              <a:t>Lokale variabelen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/>
              <a:t>Functie parameters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/>
              <a:t>Resultaat bewaren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73782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6372C-D3E8-406C-B9FF-F1E6375C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Geheugen van de stack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9DCA1AE6-1249-4738-A9F8-6FA0CB93F138}"/>
              </a:ext>
            </a:extLst>
          </p:cNvPr>
          <p:cNvSpPr/>
          <p:nvPr/>
        </p:nvSpPr>
        <p:spPr>
          <a:xfrm>
            <a:off x="242371" y="1924872"/>
            <a:ext cx="523301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bereken(int x, int y, 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5EC6074-D1A6-4BB8-8494-BAD82F55C3F5}"/>
              </a:ext>
            </a:extLst>
          </p:cNvPr>
          <p:cNvSpPr/>
          <p:nvPr/>
        </p:nvSpPr>
        <p:spPr>
          <a:xfrm>
            <a:off x="6279612" y="4614955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63471E5-5136-4801-9C71-0A2CCDC004B9}"/>
              </a:ext>
            </a:extLst>
          </p:cNvPr>
          <p:cNvSpPr/>
          <p:nvPr/>
        </p:nvSpPr>
        <p:spPr>
          <a:xfrm>
            <a:off x="6279612" y="2639460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7DE22F3-20FC-44B5-BAF1-A282681C7FD7}"/>
              </a:ext>
            </a:extLst>
          </p:cNvPr>
          <p:cNvSpPr/>
          <p:nvPr/>
        </p:nvSpPr>
        <p:spPr>
          <a:xfrm>
            <a:off x="6279612" y="2024256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7B68EA88-667C-4D1E-839A-B03C58CDF289}"/>
              </a:ext>
            </a:extLst>
          </p:cNvPr>
          <p:cNvSpPr/>
          <p:nvPr/>
        </p:nvSpPr>
        <p:spPr>
          <a:xfrm>
            <a:off x="6279612" y="3234274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72A28F99-238E-44E1-9182-D88E3FBB652A}"/>
              </a:ext>
            </a:extLst>
          </p:cNvPr>
          <p:cNvSpPr txBox="1"/>
          <p:nvPr/>
        </p:nvSpPr>
        <p:spPr>
          <a:xfrm>
            <a:off x="969484" y="1540755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functie</a:t>
            </a:r>
            <a:endParaRPr lang="en-NL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A8AC9927-C116-4F6F-8892-1253C395B070}"/>
              </a:ext>
            </a:extLst>
          </p:cNvPr>
          <p:cNvSpPr txBox="1"/>
          <p:nvPr/>
        </p:nvSpPr>
        <p:spPr>
          <a:xfrm>
            <a:off x="6279613" y="1612364"/>
            <a:ext cx="2469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Stack (“memory stapel”)</a:t>
            </a:r>
            <a:endParaRPr lang="en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44358BE2-852A-4C07-85B8-53331ACE6276}"/>
              </a:ext>
            </a:extLst>
          </p:cNvPr>
          <p:cNvSpPr/>
          <p:nvPr/>
        </p:nvSpPr>
        <p:spPr>
          <a:xfrm>
            <a:off x="242371" y="4614956"/>
            <a:ext cx="523301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a+b+c+x+y+z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B4C35765-1A40-4127-B61A-A7EA0B326D63}"/>
              </a:ext>
            </a:extLst>
          </p:cNvPr>
          <p:cNvSpPr/>
          <p:nvPr/>
        </p:nvSpPr>
        <p:spPr>
          <a:xfrm>
            <a:off x="260357" y="2830453"/>
            <a:ext cx="5233011" cy="1631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a, b, c;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a =1;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b = 2;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c = 3;</a:t>
            </a:r>
          </a:p>
        </p:txBody>
      </p: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F34E7074-ECE8-415B-A74F-B04ABAB4A2ED}"/>
              </a:ext>
            </a:extLst>
          </p:cNvPr>
          <p:cNvCxnSpPr>
            <a:cxnSpLocks/>
            <a:stCxn id="11" idx="3"/>
            <a:endCxn id="5" idx="1"/>
          </p:cNvCxnSpPr>
          <p:nvPr/>
        </p:nvCxnSpPr>
        <p:spPr>
          <a:xfrm flipV="1">
            <a:off x="5475382" y="4851818"/>
            <a:ext cx="80423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D46C01AE-F100-4937-9166-BAB2D79BBA60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5475382" y="2161735"/>
            <a:ext cx="804230" cy="2690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C33EA851-7816-46B7-ABDD-EF657EDFEF8C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475382" y="2161735"/>
            <a:ext cx="804230" cy="97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9B6FB24B-645A-4E63-9F94-5408ABE48F45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5475382" y="2161735"/>
            <a:ext cx="804230" cy="714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20E94591-FA0F-41B2-92AB-A1273D406FF0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5475382" y="2161735"/>
            <a:ext cx="804230" cy="1309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hoek 33">
            <a:extLst>
              <a:ext uri="{FF2B5EF4-FFF2-40B4-BE49-F238E27FC236}">
                <a16:creationId xmlns:a16="http://schemas.microsoft.com/office/drawing/2014/main" id="{87D5E8D5-9FEC-48E1-B38C-234B4009D63D}"/>
              </a:ext>
            </a:extLst>
          </p:cNvPr>
          <p:cNvSpPr/>
          <p:nvPr/>
        </p:nvSpPr>
        <p:spPr>
          <a:xfrm>
            <a:off x="242370" y="5607636"/>
            <a:ext cx="5233011" cy="861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){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 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bereken(4,5,6)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7672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6372C-D3E8-406C-B9FF-F1E6375C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Geheugen van de stack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5EC6074-D1A6-4BB8-8494-BAD82F55C3F5}"/>
              </a:ext>
            </a:extLst>
          </p:cNvPr>
          <p:cNvSpPr/>
          <p:nvPr/>
        </p:nvSpPr>
        <p:spPr>
          <a:xfrm>
            <a:off x="6279612" y="3979110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 16;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63471E5-5136-4801-9C71-0A2CCDC004B9}"/>
              </a:ext>
            </a:extLst>
          </p:cNvPr>
          <p:cNvSpPr/>
          <p:nvPr/>
        </p:nvSpPr>
        <p:spPr>
          <a:xfrm>
            <a:off x="6279612" y="2639460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 = 5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7DE22F3-20FC-44B5-BAF1-A282681C7FD7}"/>
              </a:ext>
            </a:extLst>
          </p:cNvPr>
          <p:cNvSpPr/>
          <p:nvPr/>
        </p:nvSpPr>
        <p:spPr>
          <a:xfrm>
            <a:off x="6279612" y="2024256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 = 4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7B68EA88-667C-4D1E-839A-B03C58CDF289}"/>
              </a:ext>
            </a:extLst>
          </p:cNvPr>
          <p:cNvSpPr/>
          <p:nvPr/>
        </p:nvSpPr>
        <p:spPr>
          <a:xfrm>
            <a:off x="6279612" y="3234274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6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A8AC9927-C116-4F6F-8892-1253C395B070}"/>
              </a:ext>
            </a:extLst>
          </p:cNvPr>
          <p:cNvSpPr txBox="1"/>
          <p:nvPr/>
        </p:nvSpPr>
        <p:spPr>
          <a:xfrm>
            <a:off x="6279613" y="1612364"/>
            <a:ext cx="2469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Stack (“memory stapel”)</a:t>
            </a:r>
            <a:endParaRPr lang="en-NL" dirty="0"/>
          </a:p>
        </p:txBody>
      </p:sp>
      <p:cxnSp>
        <p:nvCxnSpPr>
          <p:cNvPr id="16" name="Rechte verbindingslijn met pijl 15">
            <a:extLst>
              <a:ext uri="{FF2B5EF4-FFF2-40B4-BE49-F238E27FC236}">
                <a16:creationId xmlns:a16="http://schemas.microsoft.com/office/drawing/2014/main" id="{D46C01AE-F100-4937-9166-BAB2D79BBA60}"/>
              </a:ext>
            </a:extLst>
          </p:cNvPr>
          <p:cNvCxnSpPr>
            <a:cxnSpLocks/>
            <a:stCxn id="5" idx="1"/>
            <a:endCxn id="34" idx="2"/>
          </p:cNvCxnSpPr>
          <p:nvPr/>
        </p:nvCxnSpPr>
        <p:spPr>
          <a:xfrm flipH="1" flipV="1">
            <a:off x="2737692" y="3351913"/>
            <a:ext cx="3541920" cy="864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met pijl 18">
            <a:extLst>
              <a:ext uri="{FF2B5EF4-FFF2-40B4-BE49-F238E27FC236}">
                <a16:creationId xmlns:a16="http://schemas.microsoft.com/office/drawing/2014/main" id="{C33EA851-7816-46B7-ABDD-EF657EDFEF8C}"/>
              </a:ext>
            </a:extLst>
          </p:cNvPr>
          <p:cNvCxnSpPr>
            <a:cxnSpLocks/>
            <a:stCxn id="34" idx="3"/>
            <a:endCxn id="7" idx="1"/>
          </p:cNvCxnSpPr>
          <p:nvPr/>
        </p:nvCxnSpPr>
        <p:spPr>
          <a:xfrm flipV="1">
            <a:off x="5354197" y="2259512"/>
            <a:ext cx="925415" cy="661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9B6FB24B-645A-4E63-9F94-5408ABE48F45}"/>
              </a:ext>
            </a:extLst>
          </p:cNvPr>
          <p:cNvCxnSpPr>
            <a:cxnSpLocks/>
            <a:stCxn id="34" idx="3"/>
            <a:endCxn id="6" idx="1"/>
          </p:cNvCxnSpPr>
          <p:nvPr/>
        </p:nvCxnSpPr>
        <p:spPr>
          <a:xfrm flipV="1">
            <a:off x="5354197" y="2876323"/>
            <a:ext cx="925415" cy="44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20E94591-FA0F-41B2-92AB-A1273D406FF0}"/>
              </a:ext>
            </a:extLst>
          </p:cNvPr>
          <p:cNvCxnSpPr>
            <a:cxnSpLocks/>
            <a:stCxn id="34" idx="3"/>
            <a:endCxn id="8" idx="1"/>
          </p:cNvCxnSpPr>
          <p:nvPr/>
        </p:nvCxnSpPr>
        <p:spPr>
          <a:xfrm>
            <a:off x="5354197" y="2921050"/>
            <a:ext cx="925415" cy="550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hoek 33">
            <a:extLst>
              <a:ext uri="{FF2B5EF4-FFF2-40B4-BE49-F238E27FC236}">
                <a16:creationId xmlns:a16="http://schemas.microsoft.com/office/drawing/2014/main" id="{87D5E8D5-9FEC-48E1-B38C-234B4009D63D}"/>
              </a:ext>
            </a:extLst>
          </p:cNvPr>
          <p:cNvSpPr/>
          <p:nvPr/>
        </p:nvSpPr>
        <p:spPr>
          <a:xfrm>
            <a:off x="121186" y="2490187"/>
            <a:ext cx="5233011" cy="861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){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  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 bereken(4,5,6)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305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6372C-D3E8-406C-B9FF-F1E6375C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Geheugen van de stack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9DCA1AE6-1249-4738-A9F8-6FA0CB93F138}"/>
              </a:ext>
            </a:extLst>
          </p:cNvPr>
          <p:cNvSpPr/>
          <p:nvPr/>
        </p:nvSpPr>
        <p:spPr>
          <a:xfrm>
            <a:off x="222643" y="2014399"/>
            <a:ext cx="5233011" cy="1074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bereken(int x, int y, 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72A28F99-238E-44E1-9182-D88E3FBB652A}"/>
              </a:ext>
            </a:extLst>
          </p:cNvPr>
          <p:cNvSpPr txBox="1"/>
          <p:nvPr/>
        </p:nvSpPr>
        <p:spPr>
          <a:xfrm>
            <a:off x="969484" y="1540755"/>
            <a:ext cx="1617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Functies / code</a:t>
            </a:r>
            <a:endParaRPr lang="en-NL" dirty="0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44358BE2-852A-4C07-85B8-53331ACE6276}"/>
              </a:ext>
            </a:extLst>
          </p:cNvPr>
          <p:cNvSpPr/>
          <p:nvPr/>
        </p:nvSpPr>
        <p:spPr>
          <a:xfrm>
            <a:off x="221275" y="6159233"/>
            <a:ext cx="523301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a+b+c+x+y+z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28ACAD35-DE06-45ED-B3EE-41046C666D70}"/>
              </a:ext>
            </a:extLst>
          </p:cNvPr>
          <p:cNvSpPr/>
          <p:nvPr/>
        </p:nvSpPr>
        <p:spPr>
          <a:xfrm>
            <a:off x="862988" y="4482131"/>
            <a:ext cx="5233011" cy="4737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doeIets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(int p, int q)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E5A10E30-A38B-44E3-B6F2-FC45A7EE1B74}"/>
              </a:ext>
            </a:extLst>
          </p:cNvPr>
          <p:cNvSpPr/>
          <p:nvPr/>
        </p:nvSpPr>
        <p:spPr>
          <a:xfrm>
            <a:off x="8416883" y="3220289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AE87E0C5-9EC7-4CE6-A9E3-611BB50E0B23}"/>
              </a:ext>
            </a:extLst>
          </p:cNvPr>
          <p:cNvSpPr/>
          <p:nvPr/>
        </p:nvSpPr>
        <p:spPr>
          <a:xfrm>
            <a:off x="8416884" y="1980477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AF694DA2-39E6-4343-89AD-1D4DD0334BBB}"/>
              </a:ext>
            </a:extLst>
          </p:cNvPr>
          <p:cNvSpPr/>
          <p:nvPr/>
        </p:nvSpPr>
        <p:spPr>
          <a:xfrm>
            <a:off x="8416884" y="1363786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" name="Rechthoek 28">
            <a:extLst>
              <a:ext uri="{FF2B5EF4-FFF2-40B4-BE49-F238E27FC236}">
                <a16:creationId xmlns:a16="http://schemas.microsoft.com/office/drawing/2014/main" id="{C986EDBE-3D31-4582-B447-A3B4C63DE7BE}"/>
              </a:ext>
            </a:extLst>
          </p:cNvPr>
          <p:cNvSpPr/>
          <p:nvPr/>
        </p:nvSpPr>
        <p:spPr>
          <a:xfrm>
            <a:off x="8416884" y="2600383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2BB0958C-AA4F-4733-B609-D1AA77D23F03}"/>
              </a:ext>
            </a:extLst>
          </p:cNvPr>
          <p:cNvSpPr txBox="1"/>
          <p:nvPr/>
        </p:nvSpPr>
        <p:spPr>
          <a:xfrm>
            <a:off x="8416885" y="951894"/>
            <a:ext cx="2469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Stack (“memory stapel”)</a:t>
            </a:r>
            <a:endParaRPr lang="en-NL" dirty="0"/>
          </a:p>
        </p:txBody>
      </p:sp>
      <p:sp>
        <p:nvSpPr>
          <p:cNvPr id="31" name="Rechthoek 30">
            <a:extLst>
              <a:ext uri="{FF2B5EF4-FFF2-40B4-BE49-F238E27FC236}">
                <a16:creationId xmlns:a16="http://schemas.microsoft.com/office/drawing/2014/main" id="{81062E4A-992E-4A45-937B-66688EEE31C9}"/>
              </a:ext>
            </a:extLst>
          </p:cNvPr>
          <p:cNvSpPr/>
          <p:nvPr/>
        </p:nvSpPr>
        <p:spPr>
          <a:xfrm>
            <a:off x="8416883" y="3840194"/>
            <a:ext cx="2582391" cy="47372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p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Rechthoek 31">
            <a:extLst>
              <a:ext uri="{FF2B5EF4-FFF2-40B4-BE49-F238E27FC236}">
                <a16:creationId xmlns:a16="http://schemas.microsoft.com/office/drawing/2014/main" id="{22DF5A10-8FD8-4A53-8124-1FB470018E92}"/>
              </a:ext>
            </a:extLst>
          </p:cNvPr>
          <p:cNvSpPr/>
          <p:nvPr/>
        </p:nvSpPr>
        <p:spPr>
          <a:xfrm>
            <a:off x="8416883" y="4460100"/>
            <a:ext cx="2582391" cy="47372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q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Rechthoek 32">
            <a:extLst>
              <a:ext uri="{FF2B5EF4-FFF2-40B4-BE49-F238E27FC236}">
                <a16:creationId xmlns:a16="http://schemas.microsoft.com/office/drawing/2014/main" id="{D2A571B4-3914-4261-AA1B-0FB4E518F524}"/>
              </a:ext>
            </a:extLst>
          </p:cNvPr>
          <p:cNvSpPr/>
          <p:nvPr/>
        </p:nvSpPr>
        <p:spPr>
          <a:xfrm>
            <a:off x="8416882" y="5080004"/>
            <a:ext cx="2582391" cy="4737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5" name="Rechthoek 34">
            <a:extLst>
              <a:ext uri="{FF2B5EF4-FFF2-40B4-BE49-F238E27FC236}">
                <a16:creationId xmlns:a16="http://schemas.microsoft.com/office/drawing/2014/main" id="{00A898BD-2FC2-4DA9-874A-9C54073F4832}"/>
              </a:ext>
            </a:extLst>
          </p:cNvPr>
          <p:cNvSpPr/>
          <p:nvPr/>
        </p:nvSpPr>
        <p:spPr>
          <a:xfrm>
            <a:off x="862989" y="5476923"/>
            <a:ext cx="5233011" cy="4737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{ return p * q 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20DBCD1F-F5F9-42C9-94CC-940A00499538}"/>
              </a:ext>
            </a:extLst>
          </p:cNvPr>
          <p:cNvCxnSpPr>
            <a:cxnSpLocks/>
            <a:stCxn id="18" idx="3"/>
            <a:endCxn id="31" idx="1"/>
          </p:cNvCxnSpPr>
          <p:nvPr/>
        </p:nvCxnSpPr>
        <p:spPr>
          <a:xfrm flipV="1">
            <a:off x="6095999" y="4077057"/>
            <a:ext cx="2320884" cy="641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met pijl 35">
            <a:extLst>
              <a:ext uri="{FF2B5EF4-FFF2-40B4-BE49-F238E27FC236}">
                <a16:creationId xmlns:a16="http://schemas.microsoft.com/office/drawing/2014/main" id="{D2A72EA9-0513-4E4C-AB69-CF0D6A61AD97}"/>
              </a:ext>
            </a:extLst>
          </p:cNvPr>
          <p:cNvCxnSpPr>
            <a:cxnSpLocks/>
            <a:stCxn id="18" idx="3"/>
            <a:endCxn id="32" idx="1"/>
          </p:cNvCxnSpPr>
          <p:nvPr/>
        </p:nvCxnSpPr>
        <p:spPr>
          <a:xfrm flipV="1">
            <a:off x="6095999" y="4696963"/>
            <a:ext cx="2320884" cy="22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92C824AC-1A19-4357-9135-C4DDD20D2309}"/>
              </a:ext>
            </a:extLst>
          </p:cNvPr>
          <p:cNvCxnSpPr>
            <a:cxnSpLocks/>
            <a:stCxn id="18" idx="3"/>
            <a:endCxn id="33" idx="1"/>
          </p:cNvCxnSpPr>
          <p:nvPr/>
        </p:nvCxnSpPr>
        <p:spPr>
          <a:xfrm>
            <a:off x="6095999" y="4718994"/>
            <a:ext cx="2320883" cy="597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6414236C-9314-47DE-A558-585F2416FE34}"/>
              </a:ext>
            </a:extLst>
          </p:cNvPr>
          <p:cNvCxnSpPr>
            <a:cxnSpLocks/>
            <a:stCxn id="4" idx="3"/>
            <a:endCxn id="28" idx="1"/>
          </p:cNvCxnSpPr>
          <p:nvPr/>
        </p:nvCxnSpPr>
        <p:spPr>
          <a:xfrm flipV="1">
            <a:off x="5455654" y="1599042"/>
            <a:ext cx="2961230" cy="952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AF7DC107-A61C-4A7B-A897-FA583A858914}"/>
              </a:ext>
            </a:extLst>
          </p:cNvPr>
          <p:cNvCxnSpPr>
            <a:cxnSpLocks/>
            <a:stCxn id="4" idx="3"/>
            <a:endCxn id="27" idx="1"/>
          </p:cNvCxnSpPr>
          <p:nvPr/>
        </p:nvCxnSpPr>
        <p:spPr>
          <a:xfrm flipV="1">
            <a:off x="5455654" y="2217340"/>
            <a:ext cx="2961230" cy="334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id="{2ED3C981-0E71-4317-B38E-7D69DAED88FC}"/>
              </a:ext>
            </a:extLst>
          </p:cNvPr>
          <p:cNvCxnSpPr>
            <a:cxnSpLocks/>
            <a:stCxn id="4" idx="3"/>
            <a:endCxn id="29" idx="1"/>
          </p:cNvCxnSpPr>
          <p:nvPr/>
        </p:nvCxnSpPr>
        <p:spPr>
          <a:xfrm>
            <a:off x="5455654" y="2551503"/>
            <a:ext cx="2961230" cy="285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chte verbindingslijn met pijl 49">
            <a:extLst>
              <a:ext uri="{FF2B5EF4-FFF2-40B4-BE49-F238E27FC236}">
                <a16:creationId xmlns:a16="http://schemas.microsoft.com/office/drawing/2014/main" id="{597F27C2-FA1A-4933-B938-42F3F6C22DAB}"/>
              </a:ext>
            </a:extLst>
          </p:cNvPr>
          <p:cNvCxnSpPr>
            <a:cxnSpLocks/>
            <a:stCxn id="4" idx="3"/>
            <a:endCxn id="26" idx="1"/>
          </p:cNvCxnSpPr>
          <p:nvPr/>
        </p:nvCxnSpPr>
        <p:spPr>
          <a:xfrm>
            <a:off x="5455654" y="2551503"/>
            <a:ext cx="2961229" cy="905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chte verbindingslijn met pijl 55">
            <a:extLst>
              <a:ext uri="{FF2B5EF4-FFF2-40B4-BE49-F238E27FC236}">
                <a16:creationId xmlns:a16="http://schemas.microsoft.com/office/drawing/2014/main" id="{BEF6CDBD-46F4-481C-84D8-69CCA00D95E4}"/>
              </a:ext>
            </a:extLst>
          </p:cNvPr>
          <p:cNvCxnSpPr>
            <a:cxnSpLocks/>
            <a:stCxn id="35" idx="3"/>
            <a:endCxn id="33" idx="1"/>
          </p:cNvCxnSpPr>
          <p:nvPr/>
        </p:nvCxnSpPr>
        <p:spPr>
          <a:xfrm flipV="1">
            <a:off x="6096000" y="5316867"/>
            <a:ext cx="2320882" cy="396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met pijl 58">
            <a:extLst>
              <a:ext uri="{FF2B5EF4-FFF2-40B4-BE49-F238E27FC236}">
                <a16:creationId xmlns:a16="http://schemas.microsoft.com/office/drawing/2014/main" id="{6DEA89E8-1248-4CAF-98CC-522DABC79051}"/>
              </a:ext>
            </a:extLst>
          </p:cNvPr>
          <p:cNvCxnSpPr>
            <a:cxnSpLocks/>
            <a:stCxn id="11" idx="3"/>
            <a:endCxn id="26" idx="2"/>
          </p:cNvCxnSpPr>
          <p:nvPr/>
        </p:nvCxnSpPr>
        <p:spPr>
          <a:xfrm flipV="1">
            <a:off x="5454286" y="3694014"/>
            <a:ext cx="4253793" cy="2702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hoek 61">
            <a:extLst>
              <a:ext uri="{FF2B5EF4-FFF2-40B4-BE49-F238E27FC236}">
                <a16:creationId xmlns:a16="http://schemas.microsoft.com/office/drawing/2014/main" id="{F533E09D-00CA-49B1-BE11-33A2E81DC660}"/>
              </a:ext>
            </a:extLst>
          </p:cNvPr>
          <p:cNvSpPr/>
          <p:nvPr/>
        </p:nvSpPr>
        <p:spPr>
          <a:xfrm>
            <a:off x="221275" y="3270222"/>
            <a:ext cx="5233011" cy="547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doeIets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(10,15);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7" name="Rechte verbindingslijn met pijl 66">
            <a:extLst>
              <a:ext uri="{FF2B5EF4-FFF2-40B4-BE49-F238E27FC236}">
                <a16:creationId xmlns:a16="http://schemas.microsoft.com/office/drawing/2014/main" id="{5396E7CE-3FC9-431E-BD56-57FAE78B23BD}"/>
              </a:ext>
            </a:extLst>
          </p:cNvPr>
          <p:cNvCxnSpPr>
            <a:cxnSpLocks/>
            <a:stCxn id="33" idx="2"/>
            <a:endCxn id="62" idx="3"/>
          </p:cNvCxnSpPr>
          <p:nvPr/>
        </p:nvCxnSpPr>
        <p:spPr>
          <a:xfrm flipH="1" flipV="1">
            <a:off x="5454286" y="3543929"/>
            <a:ext cx="4253792" cy="2009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met pijl 70">
            <a:extLst>
              <a:ext uri="{FF2B5EF4-FFF2-40B4-BE49-F238E27FC236}">
                <a16:creationId xmlns:a16="http://schemas.microsoft.com/office/drawing/2014/main" id="{25EEEF44-A257-4F20-97ED-86D77E72F9E4}"/>
              </a:ext>
            </a:extLst>
          </p:cNvPr>
          <p:cNvCxnSpPr>
            <a:stCxn id="62" idx="2"/>
            <a:endCxn id="18" idx="0"/>
          </p:cNvCxnSpPr>
          <p:nvPr/>
        </p:nvCxnSpPr>
        <p:spPr>
          <a:xfrm>
            <a:off x="2837781" y="3817636"/>
            <a:ext cx="641713" cy="664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422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6372C-D3E8-406C-B9FF-F1E6375C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Geheugen van de stack</a:t>
            </a:r>
            <a:endParaRPr lang="en-NL" dirty="0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E5A10E30-A38B-44E3-B6F2-FC45A7EE1B74}"/>
              </a:ext>
            </a:extLst>
          </p:cNvPr>
          <p:cNvSpPr/>
          <p:nvPr/>
        </p:nvSpPr>
        <p:spPr>
          <a:xfrm>
            <a:off x="229518" y="3442153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AE87E0C5-9EC7-4CE6-A9E3-611BB50E0B23}"/>
              </a:ext>
            </a:extLst>
          </p:cNvPr>
          <p:cNvSpPr/>
          <p:nvPr/>
        </p:nvSpPr>
        <p:spPr>
          <a:xfrm>
            <a:off x="229519" y="2202341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AF694DA2-39E6-4343-89AD-1D4DD0334BBB}"/>
              </a:ext>
            </a:extLst>
          </p:cNvPr>
          <p:cNvSpPr/>
          <p:nvPr/>
        </p:nvSpPr>
        <p:spPr>
          <a:xfrm>
            <a:off x="229519" y="1585650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" name="Rechthoek 28">
            <a:extLst>
              <a:ext uri="{FF2B5EF4-FFF2-40B4-BE49-F238E27FC236}">
                <a16:creationId xmlns:a16="http://schemas.microsoft.com/office/drawing/2014/main" id="{C986EDBE-3D31-4582-B447-A3B4C63DE7BE}"/>
              </a:ext>
            </a:extLst>
          </p:cNvPr>
          <p:cNvSpPr/>
          <p:nvPr/>
        </p:nvSpPr>
        <p:spPr>
          <a:xfrm>
            <a:off x="229519" y="2822247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Rechthoek 33">
            <a:extLst>
              <a:ext uri="{FF2B5EF4-FFF2-40B4-BE49-F238E27FC236}">
                <a16:creationId xmlns:a16="http://schemas.microsoft.com/office/drawing/2014/main" id="{5FE81868-D34E-43D6-B9A0-B232B1ECDAE7}"/>
              </a:ext>
            </a:extLst>
          </p:cNvPr>
          <p:cNvSpPr/>
          <p:nvPr/>
        </p:nvSpPr>
        <p:spPr>
          <a:xfrm>
            <a:off x="3070034" y="3442153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Rechthoek 36">
            <a:extLst>
              <a:ext uri="{FF2B5EF4-FFF2-40B4-BE49-F238E27FC236}">
                <a16:creationId xmlns:a16="http://schemas.microsoft.com/office/drawing/2014/main" id="{ACE6B918-045C-4F8A-A630-C54724EB53F8}"/>
              </a:ext>
            </a:extLst>
          </p:cNvPr>
          <p:cNvSpPr/>
          <p:nvPr/>
        </p:nvSpPr>
        <p:spPr>
          <a:xfrm>
            <a:off x="3070035" y="2202341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2A12DC91-2CD6-46BD-B588-E24DA8704B2A}"/>
              </a:ext>
            </a:extLst>
          </p:cNvPr>
          <p:cNvSpPr/>
          <p:nvPr/>
        </p:nvSpPr>
        <p:spPr>
          <a:xfrm>
            <a:off x="3070035" y="1585650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0" name="Rechthoek 39">
            <a:extLst>
              <a:ext uri="{FF2B5EF4-FFF2-40B4-BE49-F238E27FC236}">
                <a16:creationId xmlns:a16="http://schemas.microsoft.com/office/drawing/2014/main" id="{382DE1A6-D508-40E4-A239-79061FB2AC75}"/>
              </a:ext>
            </a:extLst>
          </p:cNvPr>
          <p:cNvSpPr/>
          <p:nvPr/>
        </p:nvSpPr>
        <p:spPr>
          <a:xfrm>
            <a:off x="3070035" y="2822247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3" name="Rechthoek 42">
            <a:extLst>
              <a:ext uri="{FF2B5EF4-FFF2-40B4-BE49-F238E27FC236}">
                <a16:creationId xmlns:a16="http://schemas.microsoft.com/office/drawing/2014/main" id="{488E67E1-DF4E-4324-808D-02D19CAB16A9}"/>
              </a:ext>
            </a:extLst>
          </p:cNvPr>
          <p:cNvSpPr/>
          <p:nvPr/>
        </p:nvSpPr>
        <p:spPr>
          <a:xfrm>
            <a:off x="3070034" y="4062058"/>
            <a:ext cx="2582391" cy="47372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p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5" name="Rechthoek 44">
            <a:extLst>
              <a:ext uri="{FF2B5EF4-FFF2-40B4-BE49-F238E27FC236}">
                <a16:creationId xmlns:a16="http://schemas.microsoft.com/office/drawing/2014/main" id="{C54AC266-84F8-4801-8DC5-0A114BC38F06}"/>
              </a:ext>
            </a:extLst>
          </p:cNvPr>
          <p:cNvSpPr/>
          <p:nvPr/>
        </p:nvSpPr>
        <p:spPr>
          <a:xfrm>
            <a:off x="3070034" y="4681964"/>
            <a:ext cx="2582391" cy="47372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q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6" name="Rechthoek 45">
            <a:extLst>
              <a:ext uri="{FF2B5EF4-FFF2-40B4-BE49-F238E27FC236}">
                <a16:creationId xmlns:a16="http://schemas.microsoft.com/office/drawing/2014/main" id="{154B877B-876A-4DD8-95B7-D1DDE60F0AC7}"/>
              </a:ext>
            </a:extLst>
          </p:cNvPr>
          <p:cNvSpPr/>
          <p:nvPr/>
        </p:nvSpPr>
        <p:spPr>
          <a:xfrm>
            <a:off x="3070033" y="5301868"/>
            <a:ext cx="2582391" cy="4737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Rechthoek 57">
            <a:extLst>
              <a:ext uri="{FF2B5EF4-FFF2-40B4-BE49-F238E27FC236}">
                <a16:creationId xmlns:a16="http://schemas.microsoft.com/office/drawing/2014/main" id="{36771F0F-4BC3-41B3-8E8D-B622F324D59C}"/>
              </a:ext>
            </a:extLst>
          </p:cNvPr>
          <p:cNvSpPr/>
          <p:nvPr/>
        </p:nvSpPr>
        <p:spPr>
          <a:xfrm>
            <a:off x="5910550" y="3467308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0" name="Rechthoek 59">
            <a:extLst>
              <a:ext uri="{FF2B5EF4-FFF2-40B4-BE49-F238E27FC236}">
                <a16:creationId xmlns:a16="http://schemas.microsoft.com/office/drawing/2014/main" id="{911E8D78-B3B4-4842-A3A0-4E204DD7D9BA}"/>
              </a:ext>
            </a:extLst>
          </p:cNvPr>
          <p:cNvSpPr/>
          <p:nvPr/>
        </p:nvSpPr>
        <p:spPr>
          <a:xfrm>
            <a:off x="5910551" y="2227496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y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1" name="Rechthoek 60">
            <a:extLst>
              <a:ext uri="{FF2B5EF4-FFF2-40B4-BE49-F238E27FC236}">
                <a16:creationId xmlns:a16="http://schemas.microsoft.com/office/drawing/2014/main" id="{BF56DB9A-DFD3-48ED-A307-BC22356ED285}"/>
              </a:ext>
            </a:extLst>
          </p:cNvPr>
          <p:cNvSpPr/>
          <p:nvPr/>
        </p:nvSpPr>
        <p:spPr>
          <a:xfrm>
            <a:off x="5910551" y="1610805"/>
            <a:ext cx="2582391" cy="470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x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3" name="Rechthoek 62">
            <a:extLst>
              <a:ext uri="{FF2B5EF4-FFF2-40B4-BE49-F238E27FC236}">
                <a16:creationId xmlns:a16="http://schemas.microsoft.com/office/drawing/2014/main" id="{DF165485-6510-4382-933F-DBEE9FAA4FA5}"/>
              </a:ext>
            </a:extLst>
          </p:cNvPr>
          <p:cNvSpPr/>
          <p:nvPr/>
        </p:nvSpPr>
        <p:spPr>
          <a:xfrm>
            <a:off x="5910551" y="2847402"/>
            <a:ext cx="2582391" cy="473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8" name="Rechthoek 67">
            <a:extLst>
              <a:ext uri="{FF2B5EF4-FFF2-40B4-BE49-F238E27FC236}">
                <a16:creationId xmlns:a16="http://schemas.microsoft.com/office/drawing/2014/main" id="{54D65779-4BD5-4924-8D0D-FE774CC1B5E5}"/>
              </a:ext>
            </a:extLst>
          </p:cNvPr>
          <p:cNvSpPr/>
          <p:nvPr/>
        </p:nvSpPr>
        <p:spPr>
          <a:xfrm>
            <a:off x="5910549" y="4087213"/>
            <a:ext cx="2582391" cy="47372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9" name="Rechthoek 68">
            <a:extLst>
              <a:ext uri="{FF2B5EF4-FFF2-40B4-BE49-F238E27FC236}">
                <a16:creationId xmlns:a16="http://schemas.microsoft.com/office/drawing/2014/main" id="{A3E282A2-6B4A-4817-8AF7-ECBD61ADA4CB}"/>
              </a:ext>
            </a:extLst>
          </p:cNvPr>
          <p:cNvSpPr/>
          <p:nvPr/>
        </p:nvSpPr>
        <p:spPr>
          <a:xfrm>
            <a:off x="8751067" y="1593516"/>
            <a:ext cx="2582391" cy="473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int &lt;resultaat&gt;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351F5122-A929-4676-BFAC-FABF759BC1AB}"/>
              </a:ext>
            </a:extLst>
          </p:cNvPr>
          <p:cNvCxnSpPr>
            <a:stCxn id="46" idx="3"/>
            <a:endCxn id="68" idx="2"/>
          </p:cNvCxnSpPr>
          <p:nvPr/>
        </p:nvCxnSpPr>
        <p:spPr>
          <a:xfrm flipV="1">
            <a:off x="5652424" y="4560938"/>
            <a:ext cx="1549321" cy="977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8" name="Rechte verbindingslijn met pijl 77">
            <a:extLst>
              <a:ext uri="{FF2B5EF4-FFF2-40B4-BE49-F238E27FC236}">
                <a16:creationId xmlns:a16="http://schemas.microsoft.com/office/drawing/2014/main" id="{C1979B11-D6FD-431F-9DF8-FF45BE4565A1}"/>
              </a:ext>
            </a:extLst>
          </p:cNvPr>
          <p:cNvCxnSpPr>
            <a:cxnSpLocks/>
            <a:stCxn id="58" idx="3"/>
            <a:endCxn id="69" idx="2"/>
          </p:cNvCxnSpPr>
          <p:nvPr/>
        </p:nvCxnSpPr>
        <p:spPr>
          <a:xfrm flipV="1">
            <a:off x="8492941" y="2067241"/>
            <a:ext cx="1549322" cy="16369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Pijl: rechts 7">
            <a:extLst>
              <a:ext uri="{FF2B5EF4-FFF2-40B4-BE49-F238E27FC236}">
                <a16:creationId xmlns:a16="http://schemas.microsoft.com/office/drawing/2014/main" id="{3CADCF0A-6C56-4B9C-9B16-05463F532D51}"/>
              </a:ext>
            </a:extLst>
          </p:cNvPr>
          <p:cNvSpPr/>
          <p:nvPr/>
        </p:nvSpPr>
        <p:spPr>
          <a:xfrm>
            <a:off x="229518" y="5859582"/>
            <a:ext cx="11732964" cy="747755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TIJD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03909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Optellen van 4 getallen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(0)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blipFill>
                <a:blip r:embed="rId6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/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/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76706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3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630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4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kstvak 1">
            <a:extLst>
              <a:ext uri="{FF2B5EF4-FFF2-40B4-BE49-F238E27FC236}">
                <a16:creationId xmlns:a16="http://schemas.microsoft.com/office/drawing/2014/main" id="{89CEFBF6-B3C2-4824-9C9E-ACA95AE97AEA}"/>
              </a:ext>
            </a:extLst>
          </p:cNvPr>
          <p:cNvSpPr txBox="1"/>
          <p:nvPr/>
        </p:nvSpPr>
        <p:spPr>
          <a:xfrm>
            <a:off x="9535758" y="57839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Verbindingslijn: gebogen 3">
            <a:extLst>
              <a:ext uri="{FF2B5EF4-FFF2-40B4-BE49-F238E27FC236}">
                <a16:creationId xmlns:a16="http://schemas.microsoft.com/office/drawing/2014/main" id="{54197B3B-BE0F-4389-8858-7303DE0CE4A9}"/>
              </a:ext>
            </a:extLst>
          </p:cNvPr>
          <p:cNvCxnSpPr>
            <a:cxnSpLocks/>
            <a:stCxn id="2" idx="0"/>
            <a:endCxn id="14" idx="3"/>
          </p:cNvCxnSpPr>
          <p:nvPr/>
        </p:nvCxnSpPr>
        <p:spPr>
          <a:xfrm rot="16200000" flipV="1">
            <a:off x="9306964" y="5405151"/>
            <a:ext cx="211951" cy="5457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FF228709-6399-4062-98B5-B57A5E2F0E73}"/>
              </a:ext>
            </a:extLst>
          </p:cNvPr>
          <p:cNvSpPr txBox="1"/>
          <p:nvPr/>
        </p:nvSpPr>
        <p:spPr>
          <a:xfrm>
            <a:off x="9898543" y="5402758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3+4 = 7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1BCA37D3-C988-40C0-92BD-A4C60929C900}"/>
              </a:ext>
            </a:extLst>
          </p:cNvPr>
          <p:cNvCxnSpPr>
            <a:cxnSpLocks/>
            <a:stCxn id="12" idx="0"/>
            <a:endCxn id="13" idx="3"/>
          </p:cNvCxnSpPr>
          <p:nvPr/>
        </p:nvCxnSpPr>
        <p:spPr>
          <a:xfrm rot="16200000" flipV="1">
            <a:off x="8527195" y="3576798"/>
            <a:ext cx="152845" cy="34990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21854576-DBEF-4EDD-8F4F-0DB651F9B485}"/>
              </a:ext>
            </a:extLst>
          </p:cNvPr>
          <p:cNvSpPr txBox="1"/>
          <p:nvPr/>
        </p:nvSpPr>
        <p:spPr>
          <a:xfrm>
            <a:off x="10577511" y="500824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2+7 = 9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Verbindingslijn: gebogen 18">
            <a:extLst>
              <a:ext uri="{FF2B5EF4-FFF2-40B4-BE49-F238E27FC236}">
                <a16:creationId xmlns:a16="http://schemas.microsoft.com/office/drawing/2014/main" id="{CF97002C-182E-4073-AB1D-A08B60888656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rot="16200000" flipV="1">
            <a:off x="7593435" y="1569560"/>
            <a:ext cx="141190" cy="67361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3521AD09-007B-4751-A2FB-3CAF3BD18C0B}"/>
              </a:ext>
            </a:extLst>
          </p:cNvPr>
          <p:cNvSpPr txBox="1"/>
          <p:nvPr/>
        </p:nvSpPr>
        <p:spPr>
          <a:xfrm>
            <a:off x="11123697" y="465213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1+9= 10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354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Klein(‘A’) + Klein(‘BCD’)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9" y="2742754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(‘BCD’) = Klein(‘B’) + Klein(‘CD’)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9" y="3229702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(‘CD’) = Klein(‘C’)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9" y="371665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Klein(‘D’) + Klein(‘’)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9" y="4203598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9" y="4690546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CAB0F769-2BF0-44E0-A764-EEEEF40576C7}"/>
              </a:ext>
            </a:extLst>
          </p:cNvPr>
          <p:cNvSpPr txBox="1">
            <a:spLocks/>
          </p:cNvSpPr>
          <p:nvPr/>
        </p:nvSpPr>
        <p:spPr>
          <a:xfrm>
            <a:off x="3020999" y="5177493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a’+’b’+’c’+’d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6FB764DF-4B07-4384-93D5-D06ABDDF36C2}"/>
              </a:ext>
            </a:extLst>
          </p:cNvPr>
          <p:cNvSpPr txBox="1">
            <a:spLocks/>
          </p:cNvSpPr>
          <p:nvPr/>
        </p:nvSpPr>
        <p:spPr>
          <a:xfrm>
            <a:off x="3020999" y="566444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‘a’+(’b’+(’c’+(’d’)))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41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 - ALERT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Klein(‘BCD’) + Klein(‘A’)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5" y="2760221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Klein(‘BCD’)= Klein(‘CD’) + Klein(‘B’)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5" y="3235155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Klein(‘CD’)= Klein(‘D’) + Klein(‘C’)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5" y="3710089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Klein(‘D’)= Klein(‘’)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5" y="4185023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5" y="4659958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2387032"/>
                  </p:ext>
                </p:extLst>
              </p:nvPr>
            </p:nvGraphicFramePr>
            <p:xfrm>
              <a:off x="10218963" y="1999"/>
              <a:ext cx="1825864" cy="27582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25864" cy="2758221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8726" ay="-1720445" az="-4744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23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8963" y="1999"/>
                <a:ext cx="1825864" cy="275822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B06A64E8-50A6-4340-8FBE-34F135B5D1C4}"/>
              </a:ext>
            </a:extLst>
          </p:cNvPr>
          <p:cNvSpPr txBox="1">
            <a:spLocks/>
          </p:cNvSpPr>
          <p:nvPr/>
        </p:nvSpPr>
        <p:spPr>
          <a:xfrm>
            <a:off x="3020994" y="5601811"/>
            <a:ext cx="3075006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dcba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592620"/>
                  </p:ext>
                </p:extLst>
              </p:nvPr>
            </p:nvGraphicFramePr>
            <p:xfrm>
              <a:off x="4244622" y="4813970"/>
              <a:ext cx="949206" cy="157568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949206" cy="1575681"/>
                    </a:xfrm>
                    <a:prstGeom prst="rect">
                      <a:avLst/>
                    </a:prstGeom>
                  </am3d:spPr>
                  <am3d:camera>
                    <am3d:pos x="0" y="0" z="5861527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75758" d="1000000"/>
                    <am3d:preTrans dx="-721111" dy="-18000000" dz="8896"/>
                    <am3d:scale>
                      <am3d:sx n="1000000" d="1000000"/>
                      <am3d:sy n="1000000" d="1000000"/>
                      <am3d:sz n="1000000" d="1000000"/>
                    </am3d:scale>
                    <am3d:rot ax="-864725" ay="3858987" az="-78235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898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44622" y="4813970"/>
                <a:ext cx="949206" cy="15756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471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7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8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21D09418-1F49-45E0-AFED-2278BBABE004}"/>
              </a:ext>
            </a:extLst>
          </p:cNvPr>
          <p:cNvSpPr txBox="1"/>
          <p:nvPr/>
        </p:nvSpPr>
        <p:spPr>
          <a:xfrm>
            <a:off x="1164771" y="1763486"/>
            <a:ext cx="10776858" cy="4154984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nl-NL" sz="6600" dirty="0">
                <a:latin typeface="Agency FB" panose="020B0503020202020204" pitchFamily="34" charset="0"/>
              </a:rPr>
              <a:t>Basiskennis</a:t>
            </a:r>
          </a:p>
          <a:p>
            <a:pPr algn="ctr"/>
            <a:r>
              <a:rPr lang="nl-NL" sz="6600" dirty="0">
                <a:latin typeface="Agency FB" panose="020B0503020202020204" pitchFamily="34" charset="0"/>
              </a:rPr>
              <a:t>Value </a:t>
            </a:r>
            <a:r>
              <a:rPr lang="nl-NL" sz="6600" dirty="0" err="1">
                <a:latin typeface="Agency FB" panose="020B0503020202020204" pitchFamily="34" charset="0"/>
              </a:rPr>
              <a:t>vs</a:t>
            </a:r>
            <a:r>
              <a:rPr lang="nl-NL" sz="6600" dirty="0">
                <a:latin typeface="Agency FB" panose="020B0503020202020204" pitchFamily="34" charset="0"/>
              </a:rPr>
              <a:t> Reference Types</a:t>
            </a:r>
          </a:p>
          <a:p>
            <a:pPr algn="ctr"/>
            <a:r>
              <a:rPr lang="nl-NL" sz="6600" dirty="0" err="1">
                <a:latin typeface="Agency FB" panose="020B0503020202020204" pitchFamily="34" charset="0"/>
              </a:rPr>
              <a:t>Functions</a:t>
            </a:r>
            <a:r>
              <a:rPr lang="nl-NL" sz="6600" dirty="0">
                <a:latin typeface="Agency FB" panose="020B0503020202020204" pitchFamily="34" charset="0"/>
              </a:rPr>
              <a:t> / </a:t>
            </a:r>
            <a:r>
              <a:rPr lang="nl-NL" sz="6600" dirty="0" err="1">
                <a:latin typeface="Agency FB" panose="020B0503020202020204" pitchFamily="34" charset="0"/>
              </a:rPr>
              <a:t>Methods</a:t>
            </a:r>
            <a:r>
              <a:rPr lang="nl-NL" sz="6600" dirty="0">
                <a:latin typeface="Agency FB" panose="020B0503020202020204" pitchFamily="34" charset="0"/>
              </a:rPr>
              <a:t> – Stack</a:t>
            </a:r>
          </a:p>
          <a:p>
            <a:pPr algn="ctr"/>
            <a:r>
              <a:rPr lang="nl-NL" sz="6600" dirty="0">
                <a:latin typeface="Agency FB" panose="020B0503020202020204" pitchFamily="34" charset="0"/>
              </a:rPr>
              <a:t>Memory </a:t>
            </a:r>
            <a:r>
              <a:rPr lang="nl-NL" sz="6600" dirty="0" err="1">
                <a:latin typeface="Agency FB" panose="020B0503020202020204" pitchFamily="34" charset="0"/>
              </a:rPr>
              <a:t>Representation</a:t>
            </a:r>
            <a:endParaRPr lang="en-NL" sz="66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248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40C26F-6C93-430F-BD7D-E2F6C261C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114" y="1673020"/>
            <a:ext cx="4747771" cy="8089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+ 4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0EB343C-E2F8-43DD-8B12-D72D40B228CC}"/>
              </a:ext>
            </a:extLst>
          </p:cNvPr>
          <p:cNvSpPr txBox="1">
            <a:spLocks/>
          </p:cNvSpPr>
          <p:nvPr/>
        </p:nvSpPr>
        <p:spPr>
          <a:xfrm>
            <a:off x="266115" y="2422435"/>
            <a:ext cx="4892914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4 + 3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25123B83-39AE-4637-8A6D-0102386CBFC7}"/>
              </a:ext>
            </a:extLst>
          </p:cNvPr>
          <p:cNvSpPr txBox="1"/>
          <p:nvPr/>
        </p:nvSpPr>
        <p:spPr>
          <a:xfrm>
            <a:off x="129029" y="61846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https://nl.wikipedia.org/wiki/Associativiteit_(wiskunde)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C1584CB-9383-4612-B740-63F08886DA72}"/>
              </a:ext>
            </a:extLst>
          </p:cNvPr>
          <p:cNvSpPr txBox="1"/>
          <p:nvPr/>
        </p:nvSpPr>
        <p:spPr>
          <a:xfrm>
            <a:off x="129029" y="3559129"/>
            <a:ext cx="5560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‘+’</a:t>
            </a:r>
            <a:r>
              <a:rPr lang="nl-NL" dirty="0"/>
              <a:t>) associatief: A+B == B+ A</a:t>
            </a:r>
            <a:endParaRPr lang="en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201715A6-BE92-470E-B6CE-AA9A2608370A}"/>
              </a:ext>
            </a:extLst>
          </p:cNvPr>
          <p:cNvSpPr txBox="1">
            <a:spLocks/>
          </p:cNvSpPr>
          <p:nvPr/>
        </p:nvSpPr>
        <p:spPr>
          <a:xfrm>
            <a:off x="6921715" y="1628007"/>
            <a:ext cx="6095997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7 - 3 == 4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8DBBB133-AAF7-40EE-935C-9BE2217A68DD}"/>
              </a:ext>
            </a:extLst>
          </p:cNvPr>
          <p:cNvSpPr txBox="1">
            <a:spLocks/>
          </p:cNvSpPr>
          <p:nvPr/>
        </p:nvSpPr>
        <p:spPr>
          <a:xfrm>
            <a:off x="6921714" y="2422435"/>
            <a:ext cx="6095999" cy="8089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1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– 7 == -4</a:t>
            </a:r>
            <a:endParaRPr lang="en-NL" sz="6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0CA7AE0-5028-4E3F-88E3-4A0D23C4F583}"/>
              </a:ext>
            </a:extLst>
          </p:cNvPr>
          <p:cNvSpPr txBox="1"/>
          <p:nvPr/>
        </p:nvSpPr>
        <p:spPr>
          <a:xfrm>
            <a:off x="6932190" y="3497722"/>
            <a:ext cx="5130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‘-’</a:t>
            </a:r>
            <a:r>
              <a:rPr lang="nl-NL" dirty="0"/>
              <a:t>) niet associatief: A - B != B - 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480005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8651AC89-B0F7-44B4-83A4-65EF6912DA96}"/>
              </a:ext>
            </a:extLst>
          </p:cNvPr>
          <p:cNvSpPr txBox="1">
            <a:spLocks/>
          </p:cNvSpPr>
          <p:nvPr/>
        </p:nvSpPr>
        <p:spPr>
          <a:xfrm>
            <a:off x="1043429" y="1498600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‘P’ + ‘Q’ == “PQ”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70E50CAB-9E07-4418-9742-06001CB6E4A5}"/>
              </a:ext>
            </a:extLst>
          </p:cNvPr>
          <p:cNvSpPr txBox="1">
            <a:spLocks/>
          </p:cNvSpPr>
          <p:nvPr/>
        </p:nvSpPr>
        <p:spPr>
          <a:xfrm>
            <a:off x="1043429" y="2431028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‘Q’ + ‘P’ == “QP”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AE533955-4C0C-4173-A876-03D487B07B83}"/>
              </a:ext>
            </a:extLst>
          </p:cNvPr>
          <p:cNvSpPr txBox="1">
            <a:spLocks/>
          </p:cNvSpPr>
          <p:nvPr/>
        </p:nvSpPr>
        <p:spPr>
          <a:xfrm>
            <a:off x="2146514" y="3363456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“PQ” != “QP”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2C63E09-2697-4AE6-83FE-FCDF50362ACC}"/>
              </a:ext>
            </a:extLst>
          </p:cNvPr>
          <p:cNvSpPr txBox="1"/>
          <p:nvPr/>
        </p:nvSpPr>
        <p:spPr>
          <a:xfrm>
            <a:off x="1043429" y="4713069"/>
            <a:ext cx="91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In C# werkt de PLUS operator (‘+’) om strings aan elkaar te knopen: de volgorde is daarbij van invloed op het resultaat!</a:t>
            </a:r>
            <a:endParaRPr lang="en-NL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7176962"/>
                  </p:ext>
                </p:extLst>
              </p:nvPr>
            </p:nvGraphicFramePr>
            <p:xfrm>
              <a:off x="10187427" y="1028699"/>
              <a:ext cx="1971289" cy="51710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71289" cy="5171064"/>
                    </a:xfrm>
                    <a:prstGeom prst="rect">
                      <a:avLst/>
                    </a:prstGeom>
                  </am3d:spPr>
                  <am3d:camera>
                    <am3d:pos x="0" y="0" z="511998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99931" d="1000000"/>
                    <am3d:preTrans dx="1097" dy="-18000000" dz="6739"/>
                    <am3d:scale>
                      <am3d:sx n="1000000" d="1000000"/>
                      <am3d:sy n="1000000" d="1000000"/>
                      <am3d:sz n="1000000" d="1000000"/>
                    </am3d:scale>
                    <am3d:rot ax="506473" ay="-1432520" az="-2062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87427" y="1028699"/>
                <a:ext cx="1971289" cy="51710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569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B2552-D317-4427-AFE0-DB42F74C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Recept: Recursie is de lus!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3C5A4A-9FBD-4E4D-823D-D234FEEDF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9334286" cy="303325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Wat is de stop-conditie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geef ik terug als ik stop?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is het huidige element?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moet ik met dat element doen?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sz="1800" i="1" dirty="0">
                <a:sym typeface="Wingdings" panose="05000000000000000000" pitchFamily="2" charset="2"/>
              </a:rPr>
              <a:t>Dit is de eigenlijke werking van je functie!</a:t>
            </a:r>
            <a:endParaRPr lang="nl-NL" i="1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Bepaal het restant wat nog berekend moet worden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Roep de recursie aan met het restant als input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Vang het resultaat op van deze berekening (punt 6)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Combineer het resultaat van 4 en 7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Geef het resultaat van 8 terug via ‘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nl-NL" dirty="0"/>
              <a:t>’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933B1BBE-E03D-4F36-A601-713C401E29D9}"/>
              </a:ext>
            </a:extLst>
          </p:cNvPr>
          <p:cNvSpPr txBox="1"/>
          <p:nvPr/>
        </p:nvSpPr>
        <p:spPr>
          <a:xfrm>
            <a:off x="566057" y="5246914"/>
            <a:ext cx="72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LET OP: in ‘normale’ recursie zit geen andere lus zoals </a:t>
            </a:r>
            <a:r>
              <a:rPr lang="nl-NL" dirty="0" err="1"/>
              <a:t>for</a:t>
            </a:r>
            <a:r>
              <a:rPr lang="nl-NL" dirty="0"/>
              <a:t>/</a:t>
            </a:r>
            <a:r>
              <a:rPr lang="nl-NL" dirty="0" err="1"/>
              <a:t>while</a:t>
            </a:r>
            <a:r>
              <a:rPr lang="nl-NL" dirty="0"/>
              <a:t>/</a:t>
            </a:r>
            <a:r>
              <a:rPr lang="nl-NL" dirty="0" err="1"/>
              <a:t>foreach</a:t>
            </a:r>
            <a:r>
              <a:rPr lang="nl-NL" dirty="0"/>
              <a:t> </a:t>
            </a:r>
            <a:r>
              <a:rPr lang="nl-NL" dirty="0" err="1"/>
              <a:t>etc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AE0BBDA-82F2-4B1E-9991-BD7213345A4F}"/>
              </a:ext>
            </a:extLst>
          </p:cNvPr>
          <p:cNvSpPr txBox="1"/>
          <p:nvPr/>
        </p:nvSpPr>
        <p:spPr>
          <a:xfrm>
            <a:off x="4278086" y="5593674"/>
            <a:ext cx="3161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/>
              <a:t>Bij backtracking met recursie kan dat wel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2724864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A8FE4-1A47-474F-A430-DA69BB923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Vervelend!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88787-2304-4553-BDCB-1FF0C482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1422170"/>
          </a:xfrm>
        </p:spPr>
        <p:txBody>
          <a:bodyPr/>
          <a:lstStyle/>
          <a:p>
            <a:r>
              <a:rPr lang="nl-NL" dirty="0"/>
              <a:t>Of juist handig!</a:t>
            </a:r>
          </a:p>
          <a:p>
            <a:r>
              <a:rPr lang="nl-NL" dirty="0"/>
              <a:t>Besef je</a:t>
            </a:r>
          </a:p>
          <a:p>
            <a:pPr lvl="1"/>
            <a:r>
              <a:rPr lang="nl-NL" b="1" dirty="0"/>
              <a:t>hoe</a:t>
            </a:r>
            <a:r>
              <a:rPr lang="nl-NL" dirty="0"/>
              <a:t> je de resultaten aan elkaar knoopt</a:t>
            </a:r>
          </a:p>
          <a:p>
            <a:pPr lvl="1"/>
            <a:r>
              <a:rPr lang="nl-NL" b="1" dirty="0"/>
              <a:t>Wanneer</a:t>
            </a:r>
            <a:r>
              <a:rPr lang="nl-NL" dirty="0"/>
              <a:t> je de resultaten aan elkaar knoop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FC121B1-3753-4E8A-BEE6-13CE97F8F716}"/>
              </a:ext>
            </a:extLst>
          </p:cNvPr>
          <p:cNvSpPr txBox="1"/>
          <p:nvPr/>
        </p:nvSpPr>
        <p:spPr>
          <a:xfrm>
            <a:off x="424543" y="3222172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8529BBB5-AB0F-407B-942F-BEEEAE758CE5}"/>
              </a:ext>
            </a:extLst>
          </p:cNvPr>
          <p:cNvSpPr txBox="1"/>
          <p:nvPr/>
        </p:nvSpPr>
        <p:spPr>
          <a:xfrm>
            <a:off x="424543" y="501831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 +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E376B92-C851-4CA8-A0F5-36FF0AC81639}"/>
              </a:ext>
            </a:extLst>
          </p:cNvPr>
          <p:cNvSpPr txBox="1"/>
          <p:nvPr/>
        </p:nvSpPr>
        <p:spPr>
          <a:xfrm>
            <a:off x="9006590" y="5572312"/>
            <a:ext cx="1811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“achterstevoren”</a:t>
            </a:r>
            <a:endParaRPr lang="en-NL" b="1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5142B43-3CFB-4071-BCF1-629B185C0044}"/>
              </a:ext>
            </a:extLst>
          </p:cNvPr>
          <p:cNvSpPr txBox="1"/>
          <p:nvPr/>
        </p:nvSpPr>
        <p:spPr>
          <a:xfrm>
            <a:off x="9319239" y="377617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“normaal”</a:t>
            </a:r>
            <a:endParaRPr lang="en-NL" b="1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CE3F3BD-CBAB-4DB6-B32A-0140801B1EB2}"/>
              </a:ext>
            </a:extLst>
          </p:cNvPr>
          <p:cNvSpPr txBox="1"/>
          <p:nvPr/>
        </p:nvSpPr>
        <p:spPr>
          <a:xfrm>
            <a:off x="9006590" y="533400"/>
            <a:ext cx="221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(BCD) + A</a:t>
            </a:r>
          </a:p>
          <a:p>
            <a:r>
              <a:rPr lang="nl-NL" dirty="0"/>
              <a:t>(CD) + B +A</a:t>
            </a:r>
          </a:p>
          <a:p>
            <a:r>
              <a:rPr lang="nl-NL" dirty="0"/>
              <a:t>(D) + C + B+ A</a:t>
            </a:r>
          </a:p>
          <a:p>
            <a:r>
              <a:rPr lang="nl-NL" dirty="0"/>
              <a:t>DCBA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3095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FB0A94-D26F-4696-B997-1DB8C43DA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Behandel het huidige element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0C8FAC-C2CC-42AE-A0FE-4B08F38E4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00001"/>
            <a:ext cx="7794171" cy="342901"/>
          </a:xfrm>
        </p:spPr>
        <p:txBody>
          <a:bodyPr/>
          <a:lstStyle/>
          <a:p>
            <a:r>
              <a:rPr lang="nl-NL" dirty="0"/>
              <a:t>Wat moet je doen met het huidige element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3415E5B-8B2C-4E0A-A41E-716BF55496F4}"/>
              </a:ext>
            </a:extLst>
          </p:cNvPr>
          <p:cNvSpPr txBox="1"/>
          <p:nvPr/>
        </p:nvSpPr>
        <p:spPr>
          <a:xfrm>
            <a:off x="0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som([1])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AD4715BD-00D4-4392-8E58-E3C607859CC1}"/>
              </a:ext>
            </a:extLst>
          </p:cNvPr>
          <p:cNvSpPr txBox="1"/>
          <p:nvPr/>
        </p:nvSpPr>
        <p:spPr>
          <a:xfrm>
            <a:off x="1235528" y="3596620"/>
            <a:ext cx="3853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="1" dirty="0">
                <a:solidFill>
                  <a:schemeClr val="tx2">
                    <a:lumMod val="75000"/>
                  </a:schemeClr>
                </a:solidFill>
              </a:rPr>
              <a:t>Huidige Element</a:t>
            </a:r>
            <a:endParaRPr lang="en-NL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6B916426-F62B-42FC-A12A-8436553AB5EA}"/>
              </a:ext>
            </a:extLst>
          </p:cNvPr>
          <p:cNvSpPr/>
          <p:nvPr/>
        </p:nvSpPr>
        <p:spPr>
          <a:xfrm flipV="1">
            <a:off x="2993571" y="2698874"/>
            <a:ext cx="337458" cy="9042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22E7C72-2BB2-44EF-8E85-831FA42BB130}"/>
              </a:ext>
            </a:extLst>
          </p:cNvPr>
          <p:cNvSpPr txBox="1">
            <a:spLocks/>
          </p:cNvSpPr>
          <p:nvPr/>
        </p:nvSpPr>
        <p:spPr>
          <a:xfrm>
            <a:off x="228600" y="4372198"/>
            <a:ext cx="3995057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som([1]) == 1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6FD9B12-D95E-4447-99F4-650CA16E32FB}"/>
              </a:ext>
            </a:extLst>
          </p:cNvPr>
          <p:cNvSpPr txBox="1">
            <a:spLocks/>
          </p:cNvSpPr>
          <p:nvPr/>
        </p:nvSpPr>
        <p:spPr>
          <a:xfrm>
            <a:off x="228600" y="5017585"/>
            <a:ext cx="5758543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klein(“A”) == “A”.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== “a”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EAF12DDA-D1BB-4543-BB70-3EA2D704423F}"/>
              </a:ext>
            </a:extLst>
          </p:cNvPr>
          <p:cNvSpPr txBox="1">
            <a:spLocks/>
          </p:cNvSpPr>
          <p:nvPr/>
        </p:nvSpPr>
        <p:spPr>
          <a:xfrm>
            <a:off x="6226629" y="5073614"/>
            <a:ext cx="5268686" cy="230841"/>
          </a:xfrm>
          <a:prstGeom prst="rect">
            <a:avLst/>
          </a:prstGeom>
        </p:spPr>
        <p:txBody>
          <a:bodyPr vert="horz" lIns="0" tIns="0" rIns="0" bIns="0" rtlCol="0">
            <a:normAutofit fontScale="77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/>
              <a:t>LET OP: het gaat hier om STRINGS en niet om losse CHAR!</a:t>
            </a:r>
            <a:endParaRPr lang="en-NL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F0D88638-E622-47A1-80E6-B92AF86E9570}"/>
              </a:ext>
            </a:extLst>
          </p:cNvPr>
          <p:cNvSpPr txBox="1"/>
          <p:nvPr/>
        </p:nvSpPr>
        <p:spPr>
          <a:xfrm>
            <a:off x="5987143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som(1)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93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405A79-833E-47B6-9CDE-73D4E018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Bepaal resultaat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883F7E-7581-4F14-9367-EDE9BF9A0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342900"/>
          </a:xfrm>
        </p:spPr>
        <p:txBody>
          <a:bodyPr/>
          <a:lstStyle/>
          <a:p>
            <a:r>
              <a:rPr lang="nl-NL" dirty="0"/>
              <a:t>Je roept dus NIET de functie aan voor het huidige element!</a:t>
            </a:r>
          </a:p>
          <a:p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5453C2A-8EDB-4BB0-A689-E3F100D1C0F0}"/>
              </a:ext>
            </a:extLst>
          </p:cNvPr>
          <p:cNvSpPr txBox="1"/>
          <p:nvPr/>
        </p:nvSpPr>
        <p:spPr>
          <a:xfrm>
            <a:off x="402772" y="2314039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klein(woord[0])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Kruis 6">
            <a:extLst>
              <a:ext uri="{FF2B5EF4-FFF2-40B4-BE49-F238E27FC236}">
                <a16:creationId xmlns:a16="http://schemas.microsoft.com/office/drawing/2014/main" id="{81CB9956-D7F1-49BA-8219-9F0BD8028402}"/>
              </a:ext>
            </a:extLst>
          </p:cNvPr>
          <p:cNvSpPr/>
          <p:nvPr/>
        </p:nvSpPr>
        <p:spPr>
          <a:xfrm rot="2152293">
            <a:off x="2795637" y="2086888"/>
            <a:ext cx="1730829" cy="1654629"/>
          </a:xfrm>
          <a:prstGeom prst="plus">
            <a:avLst>
              <a:gd name="adj" fmla="val 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6ECEAFB-DB4B-4E7F-BB6B-3C7BE163E0A3}"/>
              </a:ext>
            </a:extLst>
          </p:cNvPr>
          <p:cNvSpPr txBox="1"/>
          <p:nvPr/>
        </p:nvSpPr>
        <p:spPr>
          <a:xfrm>
            <a:off x="500743" y="466905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2256719"/>
                  </p:ext>
                </p:extLst>
              </p:nvPr>
            </p:nvGraphicFramePr>
            <p:xfrm>
              <a:off x="5428327" y="3327460"/>
              <a:ext cx="4161611" cy="34412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61611" cy="3441218"/>
                    </a:xfrm>
                    <a:prstGeom prst="rect">
                      <a:avLst/>
                    </a:prstGeom>
                  </am3d:spPr>
                  <am3d:camera>
                    <am3d:pos x="0" y="0" z="656366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6523" d="1000000"/>
                    <am3d:preTrans dx="0" dy="-1480007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8327" y="3327460"/>
                <a:ext cx="4161611" cy="34412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301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A21B9-3480-483D-ACF0-DEE5E65E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E97017-8C1A-4C5C-882F-CD27543A6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1" y="1800002"/>
            <a:ext cx="9231086" cy="3109456"/>
          </a:xfrm>
        </p:spPr>
        <p:txBody>
          <a:bodyPr/>
          <a:lstStyle/>
          <a:p>
            <a:r>
              <a:rPr lang="nl-NL" dirty="0"/>
              <a:t>Hoe en wanneer stoppen?!</a:t>
            </a:r>
          </a:p>
          <a:p>
            <a:pPr lvl="1"/>
            <a:r>
              <a:rPr lang="nl-NL" dirty="0"/>
              <a:t>“Stopconditie”</a:t>
            </a:r>
          </a:p>
          <a:p>
            <a:r>
              <a:rPr lang="nl-NL" dirty="0"/>
              <a:t>Weet wanneer je “rest” leeg is ( ‘is op’)</a:t>
            </a:r>
          </a:p>
          <a:p>
            <a:pPr lvl="1"/>
            <a:r>
              <a:rPr lang="nl-NL" dirty="0"/>
              <a:t>Bij een lijst: een leeg element</a:t>
            </a:r>
          </a:p>
          <a:p>
            <a:pPr lvl="1"/>
            <a:r>
              <a:rPr lang="nl-NL" dirty="0"/>
              <a:t>Bij getallen: vaak getal == nul</a:t>
            </a:r>
          </a:p>
          <a:p>
            <a:endParaRPr lang="nl-NL" dirty="0"/>
          </a:p>
          <a:p>
            <a:r>
              <a:rPr lang="nl-NL" dirty="0"/>
              <a:t>Wat te doen bij stoppen?!</a:t>
            </a:r>
          </a:p>
          <a:p>
            <a:pPr lvl="1"/>
            <a:r>
              <a:rPr lang="nl-NL" dirty="0"/>
              <a:t>Bepaal een resultaat dat het resultaat niet beïnvloed!</a:t>
            </a:r>
          </a:p>
          <a:p>
            <a:pPr lvl="1"/>
            <a:r>
              <a:rPr lang="nl-NL" dirty="0"/>
              <a:t>Stop de recursie</a:t>
            </a:r>
            <a:endParaRPr lang="en-NL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39BC92-095A-45ED-AFB9-3E6AD1560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000" y="0"/>
            <a:ext cx="2654376" cy="402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7734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780D4-049B-4207-B58B-CB1C559A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 maar!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398114D-CB6E-4683-B44F-9B76DFDD8D8B}"/>
              </a:ext>
            </a:extLst>
          </p:cNvPr>
          <p:cNvSpPr txBox="1"/>
          <p:nvPr/>
        </p:nvSpPr>
        <p:spPr>
          <a:xfrm>
            <a:off x="163286" y="2013857"/>
            <a:ext cx="366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“Martin” + “” == “Martin”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56775A3-6B4A-44A5-A16F-0386F8EB5F3E}"/>
              </a:ext>
            </a:extLst>
          </p:cNvPr>
          <p:cNvSpPr txBox="1"/>
          <p:nvPr/>
        </p:nvSpPr>
        <p:spPr>
          <a:xfrm>
            <a:off x="163286" y="251303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7 + 0 == 7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E95FA596-DBDB-4848-A90B-976BF6937E8A}"/>
              </a:ext>
            </a:extLst>
          </p:cNvPr>
          <p:cNvSpPr txBox="1"/>
          <p:nvPr/>
        </p:nvSpPr>
        <p:spPr>
          <a:xfrm>
            <a:off x="352539" y="3029638"/>
            <a:ext cx="918572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Wat moet je doen als je stopt?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Welk resultaat geef je terug?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Welke informatie heb ik als ik de stop conditie heb bereikt?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Bedenk: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/>
              <a:t>“Wat moet ik aan het resultaat dat tot nu toe berekend is veranderen? 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Belangrijk: lees de opdracht!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Vaak: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/>
              <a:t>Bij Strings </a:t>
            </a:r>
            <a:r>
              <a:rPr lang="nl-NL" dirty="0">
                <a:sym typeface="Wingdings" panose="05000000000000000000" pitchFamily="2" charset="2"/>
              </a:rPr>
              <a:t> geef lege string terug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dirty="0">
                <a:sym typeface="Wingdings" panose="05000000000000000000" pitchFamily="2" charset="2"/>
              </a:rPr>
              <a:t>Bij getallen  geef een getal terug dat de huidige situatie op de juiste manier </a:t>
            </a:r>
            <a:r>
              <a:rPr lang="nl-NL" dirty="0" err="1">
                <a:sym typeface="Wingdings" panose="05000000000000000000" pitchFamily="2" charset="2"/>
              </a:rPr>
              <a:t>beinvloed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5932425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7D8CB3-FD9C-4FC6-B9C2-461AFF5AE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 maar (2)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E792F3A-E714-42E5-B848-D994C59BACA9}"/>
              </a:ext>
            </a:extLst>
          </p:cNvPr>
          <p:cNvSpPr txBox="1"/>
          <p:nvPr/>
        </p:nvSpPr>
        <p:spPr>
          <a:xfrm>
            <a:off x="154236" y="1773716"/>
            <a:ext cx="418255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(n == 0) { return 0}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== “”) { return  “”}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(n == 1) { return 1}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(n == 42) { return 0 }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8885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B2552-D317-4427-AFE0-DB42F74C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Recept: Recursie is de lus!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3C5A4A-9FBD-4E4D-823D-D234FEEDF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9334286" cy="303325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Wat is de stop-conditie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geef ik terug als ik stop?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is het huidige element?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moet ik met dat element doen?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sz="1800" i="1" dirty="0">
                <a:sym typeface="Wingdings" panose="05000000000000000000" pitchFamily="2" charset="2"/>
              </a:rPr>
              <a:t>Dit is de eigenlijke werking van je functie!</a:t>
            </a:r>
            <a:endParaRPr lang="nl-NL" i="1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Bepaal het restant wat nog berekend moet worden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Roep de recursie aan met het restant als input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Vang het resultaat op van deze berekening (punt 6)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Combineer het resultaat van 4 en 7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Geef het resultaat van 8 terug via ‘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nl-NL" dirty="0"/>
              <a:t>’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933B1BBE-E03D-4F36-A601-713C401E29D9}"/>
              </a:ext>
            </a:extLst>
          </p:cNvPr>
          <p:cNvSpPr txBox="1"/>
          <p:nvPr/>
        </p:nvSpPr>
        <p:spPr>
          <a:xfrm>
            <a:off x="566057" y="5246914"/>
            <a:ext cx="72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LET OP: in ‘normale’ recursie zit geen andere lus zoals </a:t>
            </a:r>
            <a:r>
              <a:rPr lang="nl-NL" dirty="0" err="1"/>
              <a:t>for</a:t>
            </a:r>
            <a:r>
              <a:rPr lang="nl-NL" dirty="0"/>
              <a:t>/</a:t>
            </a:r>
            <a:r>
              <a:rPr lang="nl-NL" dirty="0" err="1"/>
              <a:t>while</a:t>
            </a:r>
            <a:r>
              <a:rPr lang="nl-NL" dirty="0"/>
              <a:t>/</a:t>
            </a:r>
            <a:r>
              <a:rPr lang="nl-NL" dirty="0" err="1"/>
              <a:t>foreach</a:t>
            </a:r>
            <a:r>
              <a:rPr lang="nl-NL" dirty="0"/>
              <a:t> </a:t>
            </a:r>
            <a:r>
              <a:rPr lang="nl-NL" dirty="0" err="1"/>
              <a:t>etc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AE0BBDA-82F2-4B1E-9991-BD7213345A4F}"/>
              </a:ext>
            </a:extLst>
          </p:cNvPr>
          <p:cNvSpPr txBox="1"/>
          <p:nvPr/>
        </p:nvSpPr>
        <p:spPr>
          <a:xfrm>
            <a:off x="4278086" y="5593674"/>
            <a:ext cx="3161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/>
              <a:t>Bij backtracking met recursie kan dat wel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768484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243B5B27-8485-4A1A-A5DB-1BC116108997}"/>
              </a:ext>
            </a:extLst>
          </p:cNvPr>
          <p:cNvSpPr txBox="1"/>
          <p:nvPr/>
        </p:nvSpPr>
        <p:spPr>
          <a:xfrm>
            <a:off x="2111829" y="1861457"/>
            <a:ext cx="8055428" cy="3416320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latin typeface="Agency FB" panose="020B0503020202020204" pitchFamily="34" charset="0"/>
              </a:rPr>
              <a:t>Gevorderde Concepten:</a:t>
            </a:r>
          </a:p>
          <a:p>
            <a:pPr algn="ctr"/>
            <a:r>
              <a:rPr lang="nl-NL" sz="5400" dirty="0">
                <a:latin typeface="Agency FB" panose="020B0503020202020204" pitchFamily="34" charset="0"/>
              </a:rPr>
              <a:t>Object Georiënteerd Programmeren </a:t>
            </a:r>
          </a:p>
          <a:p>
            <a:pPr algn="ctr"/>
            <a:r>
              <a:rPr lang="nl-NL" sz="5400" dirty="0">
                <a:latin typeface="Agency FB" panose="020B0503020202020204" pitchFamily="34" charset="0"/>
              </a:rPr>
              <a:t>Recursie</a:t>
            </a:r>
          </a:p>
          <a:p>
            <a:pPr algn="ctr"/>
            <a:r>
              <a:rPr lang="nl-NL" sz="5400" dirty="0" err="1">
                <a:latin typeface="Agency FB" panose="020B0503020202020204" pitchFamily="34" charset="0"/>
              </a:rPr>
              <a:t>Linked</a:t>
            </a:r>
            <a:r>
              <a:rPr lang="nl-NL" sz="5400" dirty="0">
                <a:latin typeface="Agency FB" panose="020B0503020202020204" pitchFamily="34" charset="0"/>
              </a:rPr>
              <a:t> </a:t>
            </a:r>
            <a:r>
              <a:rPr lang="nl-NL" sz="5400" dirty="0" err="1">
                <a:latin typeface="Agency FB" panose="020B0503020202020204" pitchFamily="34" charset="0"/>
              </a:rPr>
              <a:t>Lists</a:t>
            </a:r>
            <a:endParaRPr lang="en-NL" sz="54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6570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39E8D1F-7281-4C36-BD94-2141435A6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</a:t>
            </a:r>
            <a:r>
              <a:rPr lang="nl-NL" dirty="0" err="1"/>
              <a:t>Oriented</a:t>
            </a:r>
            <a:r>
              <a:rPr lang="nl-NL" dirty="0"/>
              <a:t> Programming</a:t>
            </a:r>
            <a:endParaRPr lang="en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A73720D-4A95-4A6F-A91E-68C151C74B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Classes</a:t>
            </a:r>
          </a:p>
          <a:p>
            <a:r>
              <a:rPr lang="nl-NL" dirty="0" err="1"/>
              <a:t>Inheritance</a:t>
            </a:r>
            <a:endParaRPr lang="nl-NL" dirty="0"/>
          </a:p>
          <a:p>
            <a:r>
              <a:rPr lang="nl-NL" dirty="0" err="1"/>
              <a:t>Overloading</a:t>
            </a:r>
            <a:r>
              <a:rPr lang="nl-NL" dirty="0"/>
              <a:t> / </a:t>
            </a:r>
            <a:r>
              <a:rPr lang="nl-NL" dirty="0" err="1"/>
              <a:t>Virtuals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54938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AF3CDD27-D3D3-47E1-8971-D04D05543DAD}"/>
              </a:ext>
            </a:extLst>
          </p:cNvPr>
          <p:cNvSpPr txBox="1"/>
          <p:nvPr/>
        </p:nvSpPr>
        <p:spPr>
          <a:xfrm>
            <a:off x="2491455" y="1690062"/>
            <a:ext cx="720908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4400" dirty="0"/>
              <a:t>Waarom heet dit </a:t>
            </a:r>
          </a:p>
          <a:p>
            <a:pPr algn="ctr"/>
            <a:r>
              <a:rPr lang="nl-NL" sz="4400" dirty="0"/>
              <a:t>Object </a:t>
            </a:r>
            <a:r>
              <a:rPr lang="nl-NL" sz="4400" dirty="0" err="1"/>
              <a:t>Oriented</a:t>
            </a:r>
            <a:r>
              <a:rPr lang="nl-NL" sz="4400" dirty="0"/>
              <a:t> Programming </a:t>
            </a:r>
          </a:p>
          <a:p>
            <a:pPr algn="ctr"/>
            <a:r>
              <a:rPr lang="nl-NL" sz="4400" dirty="0"/>
              <a:t>als je </a:t>
            </a:r>
          </a:p>
          <a:p>
            <a:pPr algn="ctr"/>
            <a:r>
              <a:rPr lang="nl-NL" sz="4400" dirty="0"/>
              <a:t>Classes </a:t>
            </a:r>
          </a:p>
          <a:p>
            <a:pPr algn="ctr"/>
            <a:r>
              <a:rPr lang="nl-NL" sz="4400" dirty="0"/>
              <a:t>ontwerpt en bouwt?</a:t>
            </a:r>
            <a:endParaRPr lang="en-NL" sz="4400" dirty="0"/>
          </a:p>
        </p:txBody>
      </p:sp>
    </p:spTree>
    <p:extLst>
      <p:ext uri="{BB962C8B-B14F-4D97-AF65-F5344CB8AC3E}">
        <p14:creationId xmlns:p14="http://schemas.microsoft.com/office/powerpoint/2010/main" val="7993889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65BAB-BD69-4EA9-A845-0D0F1443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Klassen</a:t>
            </a:r>
            <a:endParaRPr lang="en-NL" dirty="0"/>
          </a:p>
        </p:txBody>
      </p:sp>
      <p:grpSp>
        <p:nvGrpSpPr>
          <p:cNvPr id="60" name="Groep 59">
            <a:extLst>
              <a:ext uri="{FF2B5EF4-FFF2-40B4-BE49-F238E27FC236}">
                <a16:creationId xmlns:a16="http://schemas.microsoft.com/office/drawing/2014/main" id="{FFF4DB94-9EB1-4733-ADA5-536CEA868A6E}"/>
              </a:ext>
            </a:extLst>
          </p:cNvPr>
          <p:cNvGrpSpPr/>
          <p:nvPr/>
        </p:nvGrpSpPr>
        <p:grpSpPr>
          <a:xfrm>
            <a:off x="326521" y="1817914"/>
            <a:ext cx="3642586" cy="1033362"/>
            <a:chOff x="326521" y="1817914"/>
            <a:chExt cx="3642586" cy="1033362"/>
          </a:xfrm>
        </p:grpSpPr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2C08B6F2-CE4F-4C57-9B3F-A0578184D53F}"/>
                </a:ext>
              </a:extLst>
            </p:cNvPr>
            <p:cNvSpPr txBox="1"/>
            <p:nvPr/>
          </p:nvSpPr>
          <p:spPr>
            <a:xfrm>
              <a:off x="1814774" y="1817914"/>
              <a:ext cx="825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“Auto”</a:t>
              </a:r>
              <a:endParaRPr lang="en-NL" dirty="0"/>
            </a:p>
          </p:txBody>
        </p:sp>
        <p:sp>
          <p:nvSpPr>
            <p:cNvPr id="7" name="Tekstvak 6">
              <a:extLst>
                <a:ext uri="{FF2B5EF4-FFF2-40B4-BE49-F238E27FC236}">
                  <a16:creationId xmlns:a16="http://schemas.microsoft.com/office/drawing/2014/main" id="{421FCFFF-8324-491B-8117-5087851A2F9B}"/>
                </a:ext>
              </a:extLst>
            </p:cNvPr>
            <p:cNvSpPr txBox="1"/>
            <p:nvPr/>
          </p:nvSpPr>
          <p:spPr>
            <a:xfrm>
              <a:off x="326521" y="2481944"/>
              <a:ext cx="1087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Elektrisch</a:t>
              </a:r>
              <a:endParaRPr lang="en-NL" dirty="0"/>
            </a:p>
          </p:txBody>
        </p:sp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C376C0D8-D127-47FE-97CA-91EE6AE587D4}"/>
                </a:ext>
              </a:extLst>
            </p:cNvPr>
            <p:cNvSpPr txBox="1"/>
            <p:nvPr/>
          </p:nvSpPr>
          <p:spPr>
            <a:xfrm>
              <a:off x="1850521" y="2481944"/>
              <a:ext cx="7537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Diesel</a:t>
              </a:r>
              <a:endParaRPr lang="en-NL" dirty="0"/>
            </a:p>
          </p:txBody>
        </p: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1A67F2CC-2A78-4835-8C0C-74D669FBF580}"/>
                </a:ext>
              </a:extLst>
            </p:cNvPr>
            <p:cNvSpPr txBox="1"/>
            <p:nvPr/>
          </p:nvSpPr>
          <p:spPr>
            <a:xfrm>
              <a:off x="3040648" y="2481944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Benzine</a:t>
              </a:r>
              <a:endParaRPr lang="en-NL" dirty="0"/>
            </a:p>
          </p:txBody>
        </p:sp>
        <p:cxnSp>
          <p:nvCxnSpPr>
            <p:cNvPr id="11" name="Rechte verbindingslijn met pijl 10">
              <a:extLst>
                <a:ext uri="{FF2B5EF4-FFF2-40B4-BE49-F238E27FC236}">
                  <a16:creationId xmlns:a16="http://schemas.microsoft.com/office/drawing/2014/main" id="{71D0B647-22C9-45ED-A2DD-F33D9464EE96}"/>
                </a:ext>
              </a:extLst>
            </p:cNvPr>
            <p:cNvCxnSpPr>
              <a:stCxn id="4" idx="2"/>
              <a:endCxn id="7" idx="0"/>
            </p:cNvCxnSpPr>
            <p:nvPr/>
          </p:nvCxnSpPr>
          <p:spPr>
            <a:xfrm flipH="1">
              <a:off x="870324" y="2187246"/>
              <a:ext cx="1357063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echte verbindingslijn met pijl 11">
              <a:extLst>
                <a:ext uri="{FF2B5EF4-FFF2-40B4-BE49-F238E27FC236}">
                  <a16:creationId xmlns:a16="http://schemas.microsoft.com/office/drawing/2014/main" id="{27683D94-654B-47E1-AFD8-9E101AE490A7}"/>
                </a:ext>
              </a:extLst>
            </p:cNvPr>
            <p:cNvCxnSpPr>
              <a:cxnSpLocks/>
              <a:stCxn id="4" idx="2"/>
              <a:endCxn id="8" idx="0"/>
            </p:cNvCxnSpPr>
            <p:nvPr/>
          </p:nvCxnSpPr>
          <p:spPr>
            <a:xfrm>
              <a:off x="2227387" y="2187246"/>
              <a:ext cx="0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Rechte verbindingslijn met pijl 14">
              <a:extLst>
                <a:ext uri="{FF2B5EF4-FFF2-40B4-BE49-F238E27FC236}">
                  <a16:creationId xmlns:a16="http://schemas.microsoft.com/office/drawing/2014/main" id="{0631B3E3-5FE5-4A27-931B-F6BF2FDC73D0}"/>
                </a:ext>
              </a:extLst>
            </p:cNvPr>
            <p:cNvCxnSpPr>
              <a:cxnSpLocks/>
              <a:stCxn id="4" idx="2"/>
              <a:endCxn id="10" idx="0"/>
            </p:cNvCxnSpPr>
            <p:nvPr/>
          </p:nvCxnSpPr>
          <p:spPr>
            <a:xfrm>
              <a:off x="2227387" y="2187246"/>
              <a:ext cx="1277491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ep 62">
            <a:extLst>
              <a:ext uri="{FF2B5EF4-FFF2-40B4-BE49-F238E27FC236}">
                <a16:creationId xmlns:a16="http://schemas.microsoft.com/office/drawing/2014/main" id="{D5E3F5A6-1CCB-4C0F-BAEE-E9A9F918D560}"/>
              </a:ext>
            </a:extLst>
          </p:cNvPr>
          <p:cNvGrpSpPr/>
          <p:nvPr/>
        </p:nvGrpSpPr>
        <p:grpSpPr>
          <a:xfrm>
            <a:off x="4580309" y="1817914"/>
            <a:ext cx="4619562" cy="1033362"/>
            <a:chOff x="4580309" y="1817914"/>
            <a:chExt cx="4619562" cy="1033362"/>
          </a:xfrm>
        </p:grpSpPr>
        <p:sp>
          <p:nvSpPr>
            <p:cNvPr id="18" name="Tekstvak 17">
              <a:extLst>
                <a:ext uri="{FF2B5EF4-FFF2-40B4-BE49-F238E27FC236}">
                  <a16:creationId xmlns:a16="http://schemas.microsoft.com/office/drawing/2014/main" id="{9AF15086-A325-4709-84A0-27F01CDB0B44}"/>
                </a:ext>
              </a:extLst>
            </p:cNvPr>
            <p:cNvSpPr txBox="1"/>
            <p:nvPr/>
          </p:nvSpPr>
          <p:spPr>
            <a:xfrm>
              <a:off x="6166572" y="1817914"/>
              <a:ext cx="1855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“Vervoersmiddel”</a:t>
              </a:r>
              <a:endParaRPr lang="en-NL" dirty="0"/>
            </a:p>
          </p:txBody>
        </p:sp>
        <p:sp>
          <p:nvSpPr>
            <p:cNvPr id="19" name="Tekstvak 18">
              <a:extLst>
                <a:ext uri="{FF2B5EF4-FFF2-40B4-BE49-F238E27FC236}">
                  <a16:creationId xmlns:a16="http://schemas.microsoft.com/office/drawing/2014/main" id="{80A7DF39-5404-4C12-947C-6E79C9410D9F}"/>
                </a:ext>
              </a:extLst>
            </p:cNvPr>
            <p:cNvSpPr txBox="1"/>
            <p:nvPr/>
          </p:nvSpPr>
          <p:spPr>
            <a:xfrm>
              <a:off x="4580309" y="2481944"/>
              <a:ext cx="63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Auto</a:t>
              </a:r>
              <a:endParaRPr lang="en-NL" dirty="0"/>
            </a:p>
          </p:txBody>
        </p:sp>
        <p:sp>
          <p:nvSpPr>
            <p:cNvPr id="20" name="Tekstvak 19">
              <a:extLst>
                <a:ext uri="{FF2B5EF4-FFF2-40B4-BE49-F238E27FC236}">
                  <a16:creationId xmlns:a16="http://schemas.microsoft.com/office/drawing/2014/main" id="{0BFB6501-5A5C-4AD5-A2C2-9D6B06C4EB98}"/>
                </a:ext>
              </a:extLst>
            </p:cNvPr>
            <p:cNvSpPr txBox="1"/>
            <p:nvPr/>
          </p:nvSpPr>
          <p:spPr>
            <a:xfrm>
              <a:off x="6166572" y="2481944"/>
              <a:ext cx="6242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Fiets</a:t>
              </a:r>
              <a:endParaRPr lang="en-NL" dirty="0"/>
            </a:p>
          </p:txBody>
        </p:sp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082C7AEA-CA6A-49C8-8D3A-618F9A69F735}"/>
                </a:ext>
              </a:extLst>
            </p:cNvPr>
            <p:cNvSpPr txBox="1"/>
            <p:nvPr/>
          </p:nvSpPr>
          <p:spPr>
            <a:xfrm>
              <a:off x="7294436" y="2481944"/>
              <a:ext cx="780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Motor</a:t>
              </a:r>
              <a:endParaRPr lang="en-NL" dirty="0"/>
            </a:p>
          </p:txBody>
        </p:sp>
        <p:cxnSp>
          <p:nvCxnSpPr>
            <p:cNvPr id="22" name="Rechte verbindingslijn met pijl 21">
              <a:extLst>
                <a:ext uri="{FF2B5EF4-FFF2-40B4-BE49-F238E27FC236}">
                  <a16:creationId xmlns:a16="http://schemas.microsoft.com/office/drawing/2014/main" id="{477B6588-C790-4BE2-856B-F79D301DF6CB}"/>
                </a:ext>
              </a:extLst>
            </p:cNvPr>
            <p:cNvCxnSpPr>
              <a:stCxn id="18" idx="2"/>
              <a:endCxn id="19" idx="0"/>
            </p:cNvCxnSpPr>
            <p:nvPr/>
          </p:nvCxnSpPr>
          <p:spPr>
            <a:xfrm flipH="1">
              <a:off x="4898345" y="2187246"/>
              <a:ext cx="2195949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Rechte verbindingslijn met pijl 22">
              <a:extLst>
                <a:ext uri="{FF2B5EF4-FFF2-40B4-BE49-F238E27FC236}">
                  <a16:creationId xmlns:a16="http://schemas.microsoft.com/office/drawing/2014/main" id="{DDCE4D93-ED65-41F8-BA6F-C6284B413A00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 flipH="1">
              <a:off x="6478709" y="2187246"/>
              <a:ext cx="615585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Rechte verbindingslijn met pijl 23">
              <a:extLst>
                <a:ext uri="{FF2B5EF4-FFF2-40B4-BE49-F238E27FC236}">
                  <a16:creationId xmlns:a16="http://schemas.microsoft.com/office/drawing/2014/main" id="{D1CDD632-CFC3-483F-BFD4-8686849EA415}"/>
                </a:ext>
              </a:extLst>
            </p:cNvPr>
            <p:cNvCxnSpPr>
              <a:cxnSpLocks/>
              <a:stCxn id="18" idx="2"/>
              <a:endCxn id="21" idx="0"/>
            </p:cNvCxnSpPr>
            <p:nvPr/>
          </p:nvCxnSpPr>
          <p:spPr>
            <a:xfrm>
              <a:off x="7094294" y="2187246"/>
              <a:ext cx="590313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E69FDFE9-B6E9-4C9D-B0C6-D3CC4287CEC2}"/>
                </a:ext>
              </a:extLst>
            </p:cNvPr>
            <p:cNvSpPr txBox="1"/>
            <p:nvPr/>
          </p:nvSpPr>
          <p:spPr>
            <a:xfrm>
              <a:off x="8597718" y="2481944"/>
              <a:ext cx="60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Step</a:t>
              </a:r>
              <a:endParaRPr lang="en-NL" dirty="0"/>
            </a:p>
          </p:txBody>
        </p:sp>
        <p:cxnSp>
          <p:nvCxnSpPr>
            <p:cNvPr id="30" name="Rechte verbindingslijn met pijl 29">
              <a:extLst>
                <a:ext uri="{FF2B5EF4-FFF2-40B4-BE49-F238E27FC236}">
                  <a16:creationId xmlns:a16="http://schemas.microsoft.com/office/drawing/2014/main" id="{2CA566B8-8269-47C1-A498-C9386E1A5484}"/>
                </a:ext>
              </a:extLst>
            </p:cNvPr>
            <p:cNvCxnSpPr>
              <a:cxnSpLocks/>
              <a:stCxn id="18" idx="2"/>
              <a:endCxn id="29" idx="0"/>
            </p:cNvCxnSpPr>
            <p:nvPr/>
          </p:nvCxnSpPr>
          <p:spPr>
            <a:xfrm>
              <a:off x="7094294" y="2187246"/>
              <a:ext cx="1804501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74A8D47E-401A-49DF-8FB7-4161DE46BD4E}"/>
              </a:ext>
            </a:extLst>
          </p:cNvPr>
          <p:cNvGrpSpPr/>
          <p:nvPr/>
        </p:nvGrpSpPr>
        <p:grpSpPr>
          <a:xfrm>
            <a:off x="1629716" y="3803024"/>
            <a:ext cx="2876520" cy="1191234"/>
            <a:chOff x="1629716" y="3803024"/>
            <a:chExt cx="2876520" cy="1191234"/>
          </a:xfrm>
        </p:grpSpPr>
        <p:sp>
          <p:nvSpPr>
            <p:cNvPr id="37" name="Tekstvak 36">
              <a:extLst>
                <a:ext uri="{FF2B5EF4-FFF2-40B4-BE49-F238E27FC236}">
                  <a16:creationId xmlns:a16="http://schemas.microsoft.com/office/drawing/2014/main" id="{32881D83-83DA-4E92-AD67-55EC1DDB4FAB}"/>
                </a:ext>
              </a:extLst>
            </p:cNvPr>
            <p:cNvSpPr txBox="1"/>
            <p:nvPr/>
          </p:nvSpPr>
          <p:spPr>
            <a:xfrm>
              <a:off x="1629716" y="3822059"/>
              <a:ext cx="776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Ouder</a:t>
              </a:r>
              <a:endParaRPr lang="en-NL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4C1BF11E-6101-4181-9441-A7635A703416}"/>
                </a:ext>
              </a:extLst>
            </p:cNvPr>
            <p:cNvSpPr txBox="1"/>
            <p:nvPr/>
          </p:nvSpPr>
          <p:spPr>
            <a:xfrm>
              <a:off x="1717079" y="4608176"/>
              <a:ext cx="60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Kind</a:t>
              </a:r>
              <a:endParaRPr lang="en-NL" dirty="0"/>
            </a:p>
          </p:txBody>
        </p:sp>
        <p:cxnSp>
          <p:nvCxnSpPr>
            <p:cNvPr id="40" name="Rechte verbindingslijn met pijl 39">
              <a:extLst>
                <a:ext uri="{FF2B5EF4-FFF2-40B4-BE49-F238E27FC236}">
                  <a16:creationId xmlns:a16="http://schemas.microsoft.com/office/drawing/2014/main" id="{D12F55F5-55D5-4DD1-B84D-E2B90471039E}"/>
                </a:ext>
              </a:extLst>
            </p:cNvPr>
            <p:cNvCxnSpPr>
              <a:stCxn id="37" idx="2"/>
              <a:endCxn id="38" idx="0"/>
            </p:cNvCxnSpPr>
            <p:nvPr/>
          </p:nvCxnSpPr>
          <p:spPr>
            <a:xfrm flipH="1">
              <a:off x="2017803" y="4191391"/>
              <a:ext cx="1" cy="416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2CD70B6B-63D1-4FCE-B98F-A83038ACE443}"/>
                </a:ext>
              </a:extLst>
            </p:cNvPr>
            <p:cNvSpPr txBox="1"/>
            <p:nvPr/>
          </p:nvSpPr>
          <p:spPr>
            <a:xfrm>
              <a:off x="2811033" y="3822059"/>
              <a:ext cx="798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Parent</a:t>
              </a:r>
              <a:endParaRPr lang="en-NL" dirty="0"/>
            </a:p>
          </p:txBody>
        </p:sp>
        <p:sp>
          <p:nvSpPr>
            <p:cNvPr id="43" name="Tekstvak 42">
              <a:extLst>
                <a:ext uri="{FF2B5EF4-FFF2-40B4-BE49-F238E27FC236}">
                  <a16:creationId xmlns:a16="http://schemas.microsoft.com/office/drawing/2014/main" id="{CE12894A-D825-4E63-B306-D8EDD1D73A68}"/>
                </a:ext>
              </a:extLst>
            </p:cNvPr>
            <p:cNvSpPr txBox="1"/>
            <p:nvPr/>
          </p:nvSpPr>
          <p:spPr>
            <a:xfrm>
              <a:off x="2881341" y="4608176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Child</a:t>
              </a:r>
              <a:endParaRPr lang="en-NL" dirty="0"/>
            </a:p>
          </p:txBody>
        </p:sp>
        <p:cxnSp>
          <p:nvCxnSpPr>
            <p:cNvPr id="44" name="Rechte verbindingslijn met pijl 43">
              <a:extLst>
                <a:ext uri="{FF2B5EF4-FFF2-40B4-BE49-F238E27FC236}">
                  <a16:creationId xmlns:a16="http://schemas.microsoft.com/office/drawing/2014/main" id="{99386D0D-FED1-4233-973A-5D9ED02EBC22}"/>
                </a:ext>
              </a:extLst>
            </p:cNvPr>
            <p:cNvCxnSpPr>
              <a:stCxn id="42" idx="2"/>
              <a:endCxn id="43" idx="0"/>
            </p:cNvCxnSpPr>
            <p:nvPr/>
          </p:nvCxnSpPr>
          <p:spPr>
            <a:xfrm>
              <a:off x="3210117" y="4191391"/>
              <a:ext cx="0" cy="416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kstvak 50">
              <a:extLst>
                <a:ext uri="{FF2B5EF4-FFF2-40B4-BE49-F238E27FC236}">
                  <a16:creationId xmlns:a16="http://schemas.microsoft.com/office/drawing/2014/main" id="{2808EFA8-F641-48E3-BE07-2D0D94911045}"/>
                </a:ext>
              </a:extLst>
            </p:cNvPr>
            <p:cNvSpPr txBox="1"/>
            <p:nvPr/>
          </p:nvSpPr>
          <p:spPr>
            <a:xfrm>
              <a:off x="3864714" y="3803024"/>
              <a:ext cx="6254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Base</a:t>
              </a:r>
              <a:endParaRPr lang="en-NL" dirty="0"/>
            </a:p>
          </p:txBody>
        </p:sp>
        <p:sp>
          <p:nvSpPr>
            <p:cNvPr id="52" name="Tekstvak 51">
              <a:extLst>
                <a:ext uri="{FF2B5EF4-FFF2-40B4-BE49-F238E27FC236}">
                  <a16:creationId xmlns:a16="http://schemas.microsoft.com/office/drawing/2014/main" id="{450D4748-C52C-403C-9C4F-B49AA74EF8F5}"/>
                </a:ext>
              </a:extLst>
            </p:cNvPr>
            <p:cNvSpPr txBox="1"/>
            <p:nvPr/>
          </p:nvSpPr>
          <p:spPr>
            <a:xfrm>
              <a:off x="3848684" y="4624926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Child</a:t>
              </a:r>
              <a:endParaRPr lang="en-NL" dirty="0"/>
            </a:p>
          </p:txBody>
        </p:sp>
        <p:cxnSp>
          <p:nvCxnSpPr>
            <p:cNvPr id="53" name="Rechte verbindingslijn met pijl 52">
              <a:extLst>
                <a:ext uri="{FF2B5EF4-FFF2-40B4-BE49-F238E27FC236}">
                  <a16:creationId xmlns:a16="http://schemas.microsoft.com/office/drawing/2014/main" id="{FDF58589-6BD0-46B9-AE33-54A70AFDAF9E}"/>
                </a:ext>
              </a:extLst>
            </p:cNvPr>
            <p:cNvCxnSpPr>
              <a:stCxn id="51" idx="2"/>
              <a:endCxn id="52" idx="0"/>
            </p:cNvCxnSpPr>
            <p:nvPr/>
          </p:nvCxnSpPr>
          <p:spPr>
            <a:xfrm>
              <a:off x="4177460" y="4172356"/>
              <a:ext cx="0" cy="4525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DA320774-4023-4048-8826-3E0400DA7350}"/>
              </a:ext>
            </a:extLst>
          </p:cNvPr>
          <p:cNvGrpSpPr/>
          <p:nvPr/>
        </p:nvGrpSpPr>
        <p:grpSpPr>
          <a:xfrm>
            <a:off x="5823857" y="3915679"/>
            <a:ext cx="6204856" cy="1821092"/>
            <a:chOff x="5823857" y="3915679"/>
            <a:chExt cx="6204856" cy="1821092"/>
          </a:xfrm>
        </p:grpSpPr>
        <p:sp>
          <p:nvSpPr>
            <p:cNvPr id="55" name="Pijl: omlaag 54">
              <a:extLst>
                <a:ext uri="{FF2B5EF4-FFF2-40B4-BE49-F238E27FC236}">
                  <a16:creationId xmlns:a16="http://schemas.microsoft.com/office/drawing/2014/main" id="{FC079129-3A6C-440E-82FB-4444C09E3328}"/>
                </a:ext>
              </a:extLst>
            </p:cNvPr>
            <p:cNvSpPr/>
            <p:nvPr/>
          </p:nvSpPr>
          <p:spPr>
            <a:xfrm>
              <a:off x="5823857" y="4016829"/>
              <a:ext cx="457185" cy="171994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6" name="Tekstvak 55">
              <a:extLst>
                <a:ext uri="{FF2B5EF4-FFF2-40B4-BE49-F238E27FC236}">
                  <a16:creationId xmlns:a16="http://schemas.microsoft.com/office/drawing/2014/main" id="{B2DD6D38-427E-42D2-B5B8-818736D2C564}"/>
                </a:ext>
              </a:extLst>
            </p:cNvPr>
            <p:cNvSpPr txBox="1"/>
            <p:nvPr/>
          </p:nvSpPr>
          <p:spPr>
            <a:xfrm>
              <a:off x="6344414" y="3915679"/>
              <a:ext cx="2090072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Specialisatie:</a:t>
              </a:r>
              <a:br>
                <a:rPr lang="nl-NL" dirty="0"/>
              </a:br>
              <a:r>
                <a:rPr lang="nl-NL" sz="1600" i="1" dirty="0"/>
                <a:t>De klasse waar de pijl naar wijst is minder algemeen: deze is meer gespecialiseerd</a:t>
              </a:r>
              <a:endParaRPr lang="en-NL" i="1" dirty="0"/>
            </a:p>
          </p:txBody>
        </p:sp>
        <p:sp>
          <p:nvSpPr>
            <p:cNvPr id="57" name="Pijl: omlaag 56">
              <a:extLst>
                <a:ext uri="{FF2B5EF4-FFF2-40B4-BE49-F238E27FC236}">
                  <a16:creationId xmlns:a16="http://schemas.microsoft.com/office/drawing/2014/main" id="{8279101B-1DD7-4074-B99D-8962141EAD6F}"/>
                </a:ext>
              </a:extLst>
            </p:cNvPr>
            <p:cNvSpPr/>
            <p:nvPr/>
          </p:nvSpPr>
          <p:spPr>
            <a:xfrm rot="10800000">
              <a:off x="8670202" y="4016829"/>
              <a:ext cx="457185" cy="171994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77F8A165-9AFD-441A-888D-15703B10F0BC}"/>
                </a:ext>
              </a:extLst>
            </p:cNvPr>
            <p:cNvSpPr txBox="1"/>
            <p:nvPr/>
          </p:nvSpPr>
          <p:spPr>
            <a:xfrm>
              <a:off x="9310658" y="3915679"/>
              <a:ext cx="2718055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Generalisatie:</a:t>
              </a:r>
              <a:br>
                <a:rPr lang="nl-NL" dirty="0"/>
              </a:br>
              <a:r>
                <a:rPr lang="nl-NL" sz="1600" i="1" dirty="0"/>
                <a:t>De klasse waar de pijl naar wijst is steeds algemener: deze heeft steeds meer kenmerken/functies die voor veel soorten gelden. </a:t>
              </a:r>
              <a:endParaRPr lang="en-NL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0239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9972A-E003-4EF3-9EDF-B004E61B6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Klassen en objecten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6DE7E08-AB95-4DB6-AB48-ED03C29DDAE3}"/>
              </a:ext>
            </a:extLst>
          </p:cNvPr>
          <p:cNvSpPr txBox="1"/>
          <p:nvPr/>
        </p:nvSpPr>
        <p:spPr>
          <a:xfrm>
            <a:off x="598714" y="2397948"/>
            <a:ext cx="109945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/>
              <a:t>Een </a:t>
            </a:r>
            <a:r>
              <a:rPr lang="nl-NL" sz="4000" b="1" dirty="0"/>
              <a:t>klasse</a:t>
            </a:r>
            <a:r>
              <a:rPr lang="nl-NL" sz="4000" dirty="0"/>
              <a:t> is een soort </a:t>
            </a:r>
            <a:r>
              <a:rPr lang="nl-NL" sz="4000" b="1" dirty="0"/>
              <a:t>sjabloon</a:t>
            </a:r>
            <a:r>
              <a:rPr lang="nl-NL" sz="4000" dirty="0"/>
              <a:t>: </a:t>
            </a:r>
          </a:p>
          <a:p>
            <a:pPr algn="ctr"/>
            <a:r>
              <a:rPr lang="nl-NL" sz="4000" dirty="0"/>
              <a:t>Als je het gebruikt </a:t>
            </a:r>
          </a:p>
          <a:p>
            <a:pPr algn="ctr"/>
            <a:r>
              <a:rPr lang="nl-NL" sz="4000" dirty="0"/>
              <a:t>wordt er in het geheugen op basis van dat sjabloon </a:t>
            </a:r>
          </a:p>
          <a:p>
            <a:pPr algn="ctr"/>
            <a:r>
              <a:rPr lang="nl-NL" sz="4000" dirty="0"/>
              <a:t>een </a:t>
            </a:r>
            <a:r>
              <a:rPr lang="nl-NL" sz="4000" b="1" dirty="0"/>
              <a:t>object</a:t>
            </a:r>
            <a:r>
              <a:rPr lang="nl-NL" sz="4000" dirty="0"/>
              <a:t> gemaakt. </a:t>
            </a:r>
            <a:endParaRPr lang="en-NL" sz="4000" dirty="0"/>
          </a:p>
        </p:txBody>
      </p:sp>
    </p:spTree>
    <p:extLst>
      <p:ext uri="{BB962C8B-B14F-4D97-AF65-F5344CB8AC3E}">
        <p14:creationId xmlns:p14="http://schemas.microsoft.com/office/powerpoint/2010/main" val="27625409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omlaag 5">
            <a:extLst>
              <a:ext uri="{FF2B5EF4-FFF2-40B4-BE49-F238E27FC236}">
                <a16:creationId xmlns:a16="http://schemas.microsoft.com/office/drawing/2014/main" id="{23B4526F-3BAE-4D17-BDFD-47FF1D2F38FA}"/>
              </a:ext>
            </a:extLst>
          </p:cNvPr>
          <p:cNvSpPr/>
          <p:nvPr/>
        </p:nvSpPr>
        <p:spPr>
          <a:xfrm rot="8558589">
            <a:off x="2215242" y="2548707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337457" y="2318656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5542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513A9DE-8032-4C30-8861-F7986C7359F5}"/>
              </a:ext>
            </a:extLst>
          </p:cNvPr>
          <p:cNvSpPr txBox="1"/>
          <p:nvPr/>
        </p:nvSpPr>
        <p:spPr>
          <a:xfrm>
            <a:off x="2326169" y="4010404"/>
            <a:ext cx="15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Klasse (“class”)</a:t>
            </a:r>
            <a:endParaRPr lang="en-NL" dirty="0"/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2"/>
            <a:ext cx="511628" cy="1922157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69070" y="5077774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8744661" y="3609353"/>
            <a:ext cx="511628" cy="1327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8453361" y="4946901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4E51906C-A164-41EA-9D35-C41D0250C687}"/>
              </a:ext>
            </a:extLst>
          </p:cNvPr>
          <p:cNvSpPr txBox="1"/>
          <p:nvPr/>
        </p:nvSpPr>
        <p:spPr>
          <a:xfrm>
            <a:off x="5795913" y="5734140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maakInt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178DF57-EDB8-4723-A71A-DB9C2B21AB7B}"/>
              </a:ext>
            </a:extLst>
          </p:cNvPr>
          <p:cNvSpPr txBox="1"/>
          <p:nvPr/>
        </p:nvSpPr>
        <p:spPr>
          <a:xfrm rot="5400000">
            <a:off x="8626626" y="2057176"/>
            <a:ext cx="101263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/>
              <a:t>}</a:t>
            </a:r>
            <a:endParaRPr lang="en-NL" sz="16600" dirty="0"/>
          </a:p>
        </p:txBody>
      </p:sp>
    </p:spTree>
    <p:extLst>
      <p:ext uri="{BB962C8B-B14F-4D97-AF65-F5344CB8AC3E}">
        <p14:creationId xmlns:p14="http://schemas.microsoft.com/office/powerpoint/2010/main" val="509606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F9BAF-DD20-4C24-9D25-401B58D33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Constructor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10C8212-763C-4FB2-A52D-A5B73BBF04E5}"/>
              </a:ext>
            </a:extLst>
          </p:cNvPr>
          <p:cNvSpPr txBox="1"/>
          <p:nvPr/>
        </p:nvSpPr>
        <p:spPr>
          <a:xfrm>
            <a:off x="2421275" y="1611086"/>
            <a:ext cx="734944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4000" dirty="0"/>
              <a:t>Een </a:t>
            </a:r>
            <a:r>
              <a:rPr lang="nl-NL" sz="4000" b="1" dirty="0" err="1"/>
              <a:t>constructor</a:t>
            </a:r>
            <a:r>
              <a:rPr lang="nl-NL" sz="4000" dirty="0"/>
              <a:t> </a:t>
            </a:r>
          </a:p>
          <a:p>
            <a:pPr algn="ctr"/>
            <a:r>
              <a:rPr lang="nl-NL" sz="4000" dirty="0"/>
              <a:t>‘bouwt’ (‘</a:t>
            </a:r>
            <a:r>
              <a:rPr lang="nl-NL" sz="4000" i="1" dirty="0" err="1"/>
              <a:t>to</a:t>
            </a:r>
            <a:r>
              <a:rPr lang="nl-NL" sz="4000" i="1" dirty="0"/>
              <a:t> construct</a:t>
            </a:r>
            <a:r>
              <a:rPr lang="nl-NL" sz="4000" dirty="0"/>
              <a:t>’) </a:t>
            </a:r>
          </a:p>
          <a:p>
            <a:pPr algn="ctr"/>
            <a:r>
              <a:rPr lang="nl-NL" sz="4000" dirty="0"/>
              <a:t>een </a:t>
            </a:r>
            <a:r>
              <a:rPr lang="nl-NL" sz="4000" b="1" dirty="0"/>
              <a:t>object</a:t>
            </a:r>
            <a:r>
              <a:rPr lang="nl-NL" sz="4000" dirty="0"/>
              <a:t> </a:t>
            </a:r>
          </a:p>
          <a:p>
            <a:pPr algn="ctr"/>
            <a:r>
              <a:rPr lang="nl-NL" sz="4000" dirty="0"/>
              <a:t>in het geheugen </a:t>
            </a:r>
          </a:p>
          <a:p>
            <a:pPr algn="ctr"/>
            <a:r>
              <a:rPr lang="nl-NL" sz="4000" dirty="0"/>
              <a:t>op basis van het sjabloon (=</a:t>
            </a:r>
            <a:r>
              <a:rPr lang="nl-NL" sz="4000" b="1" dirty="0"/>
              <a:t>klasse</a:t>
            </a:r>
            <a:r>
              <a:rPr lang="nl-NL" sz="4000" dirty="0"/>
              <a:t>)</a:t>
            </a:r>
            <a:endParaRPr lang="en-NL" sz="4000" dirty="0"/>
          </a:p>
        </p:txBody>
      </p:sp>
    </p:spTree>
    <p:extLst>
      <p:ext uri="{BB962C8B-B14F-4D97-AF65-F5344CB8AC3E}">
        <p14:creationId xmlns:p14="http://schemas.microsoft.com/office/powerpoint/2010/main" val="31634790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omlaag 5">
            <a:extLst>
              <a:ext uri="{FF2B5EF4-FFF2-40B4-BE49-F238E27FC236}">
                <a16:creationId xmlns:a16="http://schemas.microsoft.com/office/drawing/2014/main" id="{23B4526F-3BAE-4D17-BDFD-47FF1D2F38FA}"/>
              </a:ext>
            </a:extLst>
          </p:cNvPr>
          <p:cNvSpPr/>
          <p:nvPr/>
        </p:nvSpPr>
        <p:spPr>
          <a:xfrm rot="8558589">
            <a:off x="2215242" y="2548707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 :: verplichte </a:t>
            </a:r>
            <a:r>
              <a:rPr lang="nl-NL" dirty="0" err="1"/>
              <a:t>constructor</a:t>
            </a:r>
            <a:r>
              <a:rPr lang="nl-NL" dirty="0"/>
              <a:t> aanroep!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337457" y="2318656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5542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513A9DE-8032-4C30-8861-F7986C7359F5}"/>
              </a:ext>
            </a:extLst>
          </p:cNvPr>
          <p:cNvSpPr txBox="1"/>
          <p:nvPr/>
        </p:nvSpPr>
        <p:spPr>
          <a:xfrm>
            <a:off x="1635125" y="3865212"/>
            <a:ext cx="2639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Klassenaam</a:t>
            </a:r>
            <a:r>
              <a:rPr lang="nl-NL" dirty="0"/>
              <a:t> (“</a:t>
            </a:r>
            <a:r>
              <a:rPr lang="nl-NL" dirty="0" err="1"/>
              <a:t>classname</a:t>
            </a:r>
            <a:r>
              <a:rPr lang="nl-NL" dirty="0"/>
              <a:t>”)</a:t>
            </a:r>
            <a:endParaRPr lang="en-NL" dirty="0"/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3"/>
            <a:ext cx="511628" cy="20963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42681" y="526750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8750741" y="3641110"/>
            <a:ext cx="587655" cy="1345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8469100" y="4986393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F3B5FDC-7AB2-4B5B-A04C-739A647C682E}"/>
              </a:ext>
            </a:extLst>
          </p:cNvPr>
          <p:cNvSpPr txBox="1"/>
          <p:nvPr/>
        </p:nvSpPr>
        <p:spPr>
          <a:xfrm>
            <a:off x="9039777" y="5596508"/>
            <a:ext cx="310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Aanroepen van de </a:t>
            </a:r>
            <a:r>
              <a:rPr lang="nl-NL" dirty="0" err="1"/>
              <a:t>constructor</a:t>
            </a:r>
            <a:r>
              <a:rPr lang="nl-NL" dirty="0"/>
              <a:t>!</a:t>
            </a:r>
            <a:endParaRPr lang="en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7573486F-53D1-41C1-8A7A-D2DEA63B2182}"/>
              </a:ext>
            </a:extLst>
          </p:cNvPr>
          <p:cNvSpPr txBox="1"/>
          <p:nvPr/>
        </p:nvSpPr>
        <p:spPr>
          <a:xfrm rot="5400000">
            <a:off x="8626626" y="2057176"/>
            <a:ext cx="101263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/>
              <a:t>}</a:t>
            </a:r>
            <a:endParaRPr lang="en-NL" sz="16600" dirty="0"/>
          </a:p>
        </p:txBody>
      </p:sp>
      <p:sp>
        <p:nvSpPr>
          <p:cNvPr id="15" name="Pijl: omlaag 14">
            <a:extLst>
              <a:ext uri="{FF2B5EF4-FFF2-40B4-BE49-F238E27FC236}">
                <a16:creationId xmlns:a16="http://schemas.microsoft.com/office/drawing/2014/main" id="{141B247D-F530-4EE5-8043-076203205CDD}"/>
              </a:ext>
            </a:extLst>
          </p:cNvPr>
          <p:cNvSpPr/>
          <p:nvPr/>
        </p:nvSpPr>
        <p:spPr>
          <a:xfrm rot="10800000">
            <a:off x="9550398" y="3066119"/>
            <a:ext cx="511628" cy="257071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94895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 :: verplichte </a:t>
            </a:r>
            <a:r>
              <a:rPr lang="nl-NL" dirty="0" err="1"/>
              <a:t>constructor</a:t>
            </a:r>
            <a:r>
              <a:rPr lang="nl-NL" dirty="0"/>
              <a:t> aanroep!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119655" y="1645206"/>
            <a:ext cx="4946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merknaam;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Auto(string: naam){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merknaam = naam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6376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Auto(‘Audi’);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3"/>
            <a:ext cx="511628" cy="20963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42681" y="526750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9410710" y="3984744"/>
            <a:ext cx="587655" cy="1345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9101102" y="5251906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F3B5FDC-7AB2-4B5B-A04C-739A647C682E}"/>
              </a:ext>
            </a:extLst>
          </p:cNvPr>
          <p:cNvSpPr txBox="1"/>
          <p:nvPr/>
        </p:nvSpPr>
        <p:spPr>
          <a:xfrm>
            <a:off x="9039777" y="6156886"/>
            <a:ext cx="310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Aanroepen van de </a:t>
            </a:r>
            <a:r>
              <a:rPr lang="nl-NL" dirty="0" err="1"/>
              <a:t>constructor</a:t>
            </a:r>
            <a:r>
              <a:rPr lang="nl-NL" dirty="0"/>
              <a:t>!</a:t>
            </a:r>
            <a:endParaRPr lang="en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7573486F-53D1-41C1-8A7A-D2DEA63B2182}"/>
              </a:ext>
            </a:extLst>
          </p:cNvPr>
          <p:cNvSpPr txBox="1"/>
          <p:nvPr/>
        </p:nvSpPr>
        <p:spPr>
          <a:xfrm rot="5400000">
            <a:off x="9386515" y="1051220"/>
            <a:ext cx="101263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700" dirty="0"/>
              <a:t>}</a:t>
            </a:r>
            <a:endParaRPr lang="en-NL" sz="28700" dirty="0"/>
          </a:p>
        </p:txBody>
      </p:sp>
      <p:sp>
        <p:nvSpPr>
          <p:cNvPr id="15" name="Pijl: omlaag 14">
            <a:extLst>
              <a:ext uri="{FF2B5EF4-FFF2-40B4-BE49-F238E27FC236}">
                <a16:creationId xmlns:a16="http://schemas.microsoft.com/office/drawing/2014/main" id="{141B247D-F530-4EE5-8043-076203205CDD}"/>
              </a:ext>
            </a:extLst>
          </p:cNvPr>
          <p:cNvSpPr/>
          <p:nvPr/>
        </p:nvSpPr>
        <p:spPr>
          <a:xfrm rot="10800000">
            <a:off x="10226751" y="3107042"/>
            <a:ext cx="511628" cy="306515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4BC6A6F8-67E3-4320-95F7-C541F95E65F5}"/>
              </a:ext>
            </a:extLst>
          </p:cNvPr>
          <p:cNvSpPr txBox="1"/>
          <p:nvPr/>
        </p:nvSpPr>
        <p:spPr>
          <a:xfrm>
            <a:off x="76096" y="4298009"/>
            <a:ext cx="4946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merknaam;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Auto(){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merknaam = ‘??’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8281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9D2DD8-43DD-4553-B11E-0F4389D60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Encapsulation</a:t>
            </a:r>
            <a:endParaRPr lang="en-NL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588CF60-CE12-4CCD-BDB8-6422D3E9CC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8476769"/>
              </p:ext>
            </p:extLst>
          </p:nvPr>
        </p:nvGraphicFramePr>
        <p:xfrm>
          <a:off x="224971" y="1698171"/>
          <a:ext cx="5871029" cy="3743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kstvak 4">
            <a:extLst>
              <a:ext uri="{FF2B5EF4-FFF2-40B4-BE49-F238E27FC236}">
                <a16:creationId xmlns:a16="http://schemas.microsoft.com/office/drawing/2014/main" id="{B1D00F2B-6954-4FF9-A84A-C84F86DDB623}"/>
              </a:ext>
            </a:extLst>
          </p:cNvPr>
          <p:cNvSpPr txBox="1"/>
          <p:nvPr/>
        </p:nvSpPr>
        <p:spPr>
          <a:xfrm>
            <a:off x="6259286" y="2812427"/>
            <a:ext cx="398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Informatie</a:t>
            </a:r>
            <a:r>
              <a:rPr lang="nl-NL" dirty="0"/>
              <a:t>: vertelt iets over de eigenschappen en/of de status van een </a:t>
            </a:r>
            <a:r>
              <a:rPr lang="nl-NL" b="1" dirty="0"/>
              <a:t>object</a:t>
            </a:r>
            <a:r>
              <a:rPr lang="nl-NL" dirty="0"/>
              <a:t>.</a:t>
            </a:r>
            <a:endParaRPr lang="en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8674D652-BEAE-48A8-B85F-A2A82AF97920}"/>
              </a:ext>
            </a:extLst>
          </p:cNvPr>
          <p:cNvSpPr txBox="1"/>
          <p:nvPr/>
        </p:nvSpPr>
        <p:spPr>
          <a:xfrm>
            <a:off x="6259285" y="3735757"/>
            <a:ext cx="398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Acties</a:t>
            </a:r>
            <a:r>
              <a:rPr lang="nl-NL" dirty="0"/>
              <a:t>: functies / methodes die de eigenschappen kunnen beïnvloeden of uitlezen / opvragen.</a:t>
            </a:r>
            <a:endParaRPr lang="en-NL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47C9960-5919-4F1F-9878-BC200D66EF14}"/>
              </a:ext>
            </a:extLst>
          </p:cNvPr>
          <p:cNvSpPr txBox="1"/>
          <p:nvPr/>
        </p:nvSpPr>
        <p:spPr>
          <a:xfrm>
            <a:off x="6259286" y="4753489"/>
            <a:ext cx="3984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Combinatie:</a:t>
            </a:r>
            <a:r>
              <a:rPr lang="nl-NL" dirty="0"/>
              <a:t> alle functies en methodes kunnen bij de informatie in het object</a:t>
            </a:r>
            <a:endParaRPr lang="en-NL" dirty="0"/>
          </a:p>
        </p:txBody>
      </p:sp>
      <p:sp>
        <p:nvSpPr>
          <p:cNvPr id="8" name="Pijl: links/rechts 7">
            <a:extLst>
              <a:ext uri="{FF2B5EF4-FFF2-40B4-BE49-F238E27FC236}">
                <a16:creationId xmlns:a16="http://schemas.microsoft.com/office/drawing/2014/main" id="{5DEDC0B7-45B9-4B04-86F6-CAD395C7C776}"/>
              </a:ext>
            </a:extLst>
          </p:cNvPr>
          <p:cNvSpPr/>
          <p:nvPr/>
        </p:nvSpPr>
        <p:spPr>
          <a:xfrm>
            <a:off x="2553713" y="3274092"/>
            <a:ext cx="1213543" cy="461665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Pijl: omhoog/omlaag 8">
            <a:extLst>
              <a:ext uri="{FF2B5EF4-FFF2-40B4-BE49-F238E27FC236}">
                <a16:creationId xmlns:a16="http://schemas.microsoft.com/office/drawing/2014/main" id="{E7FE42D2-6663-4E1A-863B-62B6CF8475A1}"/>
              </a:ext>
            </a:extLst>
          </p:cNvPr>
          <p:cNvSpPr/>
          <p:nvPr/>
        </p:nvSpPr>
        <p:spPr>
          <a:xfrm>
            <a:off x="1556657" y="4753489"/>
            <a:ext cx="653143" cy="1357629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Pijl: omhoog/omlaag 9">
            <a:extLst>
              <a:ext uri="{FF2B5EF4-FFF2-40B4-BE49-F238E27FC236}">
                <a16:creationId xmlns:a16="http://schemas.microsoft.com/office/drawing/2014/main" id="{D576E671-2E42-4515-9382-93457065C35F}"/>
              </a:ext>
            </a:extLst>
          </p:cNvPr>
          <p:cNvSpPr/>
          <p:nvPr/>
        </p:nvSpPr>
        <p:spPr>
          <a:xfrm>
            <a:off x="4288971" y="4762832"/>
            <a:ext cx="653143" cy="1357629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Kruis 10">
            <a:extLst>
              <a:ext uri="{FF2B5EF4-FFF2-40B4-BE49-F238E27FC236}">
                <a16:creationId xmlns:a16="http://schemas.microsoft.com/office/drawing/2014/main" id="{87667B1E-C6C8-48FA-86DF-CF12CFA244FA}"/>
              </a:ext>
            </a:extLst>
          </p:cNvPr>
          <p:cNvSpPr/>
          <p:nvPr/>
        </p:nvSpPr>
        <p:spPr>
          <a:xfrm rot="2581913">
            <a:off x="1559904" y="5120659"/>
            <a:ext cx="646650" cy="641973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389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9D2DD8-43DD-4553-B11E-0F4389D60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Zichtbaarheid </a:t>
            </a:r>
            <a:endParaRPr lang="en-NL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588CF60-CE12-4CCD-BDB8-6422D3E9CCCB}"/>
              </a:ext>
            </a:extLst>
          </p:cNvPr>
          <p:cNvGraphicFramePr/>
          <p:nvPr/>
        </p:nvGraphicFramePr>
        <p:xfrm>
          <a:off x="224971" y="1698171"/>
          <a:ext cx="5871029" cy="3743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kstvak 5">
            <a:extLst>
              <a:ext uri="{FF2B5EF4-FFF2-40B4-BE49-F238E27FC236}">
                <a16:creationId xmlns:a16="http://schemas.microsoft.com/office/drawing/2014/main" id="{8674D652-BEAE-48A8-B85F-A2A82AF97920}"/>
              </a:ext>
            </a:extLst>
          </p:cNvPr>
          <p:cNvSpPr txBox="1"/>
          <p:nvPr/>
        </p:nvSpPr>
        <p:spPr>
          <a:xfrm>
            <a:off x="6444342" y="606437"/>
            <a:ext cx="4452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Public</a:t>
            </a:r>
            <a:r>
              <a:rPr lang="nl-NL" dirty="0"/>
              <a:t>: de buitenwereld (buiten het object) kan er gebruik van maken</a:t>
            </a:r>
            <a:endParaRPr lang="en-NL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47C9960-5919-4F1F-9878-BC200D66EF14}"/>
              </a:ext>
            </a:extLst>
          </p:cNvPr>
          <p:cNvSpPr txBox="1"/>
          <p:nvPr/>
        </p:nvSpPr>
        <p:spPr>
          <a:xfrm>
            <a:off x="6444343" y="1624169"/>
            <a:ext cx="345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Private: </a:t>
            </a:r>
            <a:r>
              <a:rPr lang="nl-NL" dirty="0"/>
              <a:t>alleen intern beschikbaar</a:t>
            </a:r>
            <a:endParaRPr lang="en-NL" dirty="0"/>
          </a:p>
        </p:txBody>
      </p:sp>
      <p:sp>
        <p:nvSpPr>
          <p:cNvPr id="8" name="Pijl: links/rechts 7">
            <a:extLst>
              <a:ext uri="{FF2B5EF4-FFF2-40B4-BE49-F238E27FC236}">
                <a16:creationId xmlns:a16="http://schemas.microsoft.com/office/drawing/2014/main" id="{5DEDC0B7-45B9-4B04-86F6-CAD395C7C776}"/>
              </a:ext>
            </a:extLst>
          </p:cNvPr>
          <p:cNvSpPr/>
          <p:nvPr/>
        </p:nvSpPr>
        <p:spPr>
          <a:xfrm>
            <a:off x="2553713" y="3274092"/>
            <a:ext cx="1213543" cy="461665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Pijl: omhoog/omlaag 8">
            <a:extLst>
              <a:ext uri="{FF2B5EF4-FFF2-40B4-BE49-F238E27FC236}">
                <a16:creationId xmlns:a16="http://schemas.microsoft.com/office/drawing/2014/main" id="{E7FE42D2-6663-4E1A-863B-62B6CF8475A1}"/>
              </a:ext>
            </a:extLst>
          </p:cNvPr>
          <p:cNvSpPr/>
          <p:nvPr/>
        </p:nvSpPr>
        <p:spPr>
          <a:xfrm>
            <a:off x="1556657" y="4753489"/>
            <a:ext cx="653143" cy="1357629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Pijl: omhoog/omlaag 9">
            <a:extLst>
              <a:ext uri="{FF2B5EF4-FFF2-40B4-BE49-F238E27FC236}">
                <a16:creationId xmlns:a16="http://schemas.microsoft.com/office/drawing/2014/main" id="{D576E671-2E42-4515-9382-93457065C35F}"/>
              </a:ext>
            </a:extLst>
          </p:cNvPr>
          <p:cNvSpPr/>
          <p:nvPr/>
        </p:nvSpPr>
        <p:spPr>
          <a:xfrm>
            <a:off x="4288971" y="4762832"/>
            <a:ext cx="653143" cy="1357629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Kruis 10">
            <a:extLst>
              <a:ext uri="{FF2B5EF4-FFF2-40B4-BE49-F238E27FC236}">
                <a16:creationId xmlns:a16="http://schemas.microsoft.com/office/drawing/2014/main" id="{87667B1E-C6C8-48FA-86DF-CF12CFA244FA}"/>
              </a:ext>
            </a:extLst>
          </p:cNvPr>
          <p:cNvSpPr/>
          <p:nvPr/>
        </p:nvSpPr>
        <p:spPr>
          <a:xfrm rot="2581913">
            <a:off x="1559904" y="5120659"/>
            <a:ext cx="646650" cy="641973"/>
          </a:xfrm>
          <a:prstGeom prst="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0000"/>
              </a:solidFill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ED9EE522-0B13-4396-85D3-67BE6306BEE9}"/>
              </a:ext>
            </a:extLst>
          </p:cNvPr>
          <p:cNvSpPr txBox="1"/>
          <p:nvPr/>
        </p:nvSpPr>
        <p:spPr>
          <a:xfrm>
            <a:off x="1047743" y="2972941"/>
            <a:ext cx="1342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>
                <a:solidFill>
                  <a:srgbClr val="FFFF00"/>
                </a:solidFill>
              </a:rPr>
              <a:t>Private</a:t>
            </a:r>
            <a:endParaRPr lang="en-NL" sz="2800" b="1" dirty="0">
              <a:solidFill>
                <a:srgbClr val="FFFF00"/>
              </a:solidFill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0EA1BA98-5B4E-4CB6-96C3-F2A6BC4F8F5F}"/>
              </a:ext>
            </a:extLst>
          </p:cNvPr>
          <p:cNvSpPr txBox="1"/>
          <p:nvPr/>
        </p:nvSpPr>
        <p:spPr>
          <a:xfrm>
            <a:off x="4136885" y="5319388"/>
            <a:ext cx="9573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b="1" dirty="0"/>
              <a:t>Public</a:t>
            </a:r>
            <a:endParaRPr lang="en-NL" sz="2400" b="1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96AC21CA-4E80-446D-82D8-AE4E7A9ED59B}"/>
              </a:ext>
            </a:extLst>
          </p:cNvPr>
          <p:cNvSpPr txBox="1"/>
          <p:nvPr/>
        </p:nvSpPr>
        <p:spPr>
          <a:xfrm>
            <a:off x="6506027" y="2051568"/>
            <a:ext cx="4903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Tip</a:t>
            </a:r>
            <a:r>
              <a:rPr lang="nl-NL" dirty="0"/>
              <a:t>: Gebruik voor toegang (</a:t>
            </a:r>
            <a:r>
              <a:rPr lang="nl-NL" dirty="0" err="1"/>
              <a:t>read</a:t>
            </a:r>
            <a:r>
              <a:rPr lang="nl-NL" dirty="0"/>
              <a:t>/</a:t>
            </a:r>
            <a:r>
              <a:rPr lang="nl-NL" dirty="0" err="1"/>
              <a:t>write</a:t>
            </a:r>
            <a:r>
              <a:rPr lang="nl-NL" dirty="0"/>
              <a:t>) tot interne variabelen ook de daarvoor beschikbare methodes/functies!</a:t>
            </a:r>
            <a:endParaRPr lang="en-NL" dirty="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3154FB5C-16FA-4B81-A7F5-3E96009A0A39}"/>
              </a:ext>
            </a:extLst>
          </p:cNvPr>
          <p:cNvSpPr txBox="1"/>
          <p:nvPr/>
        </p:nvSpPr>
        <p:spPr>
          <a:xfrm>
            <a:off x="6716485" y="3735757"/>
            <a:ext cx="4507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NIET</a:t>
            </a:r>
            <a:r>
              <a:rPr lang="nl-NL" dirty="0"/>
              <a:t>: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+ 10;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7CDAD76E-52DD-4EA2-A4A6-093074E7BB54}"/>
              </a:ext>
            </a:extLst>
          </p:cNvPr>
          <p:cNvSpPr txBox="1"/>
          <p:nvPr/>
        </p:nvSpPr>
        <p:spPr>
          <a:xfrm>
            <a:off x="6716485" y="4439666"/>
            <a:ext cx="4507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Wel</a:t>
            </a:r>
            <a:r>
              <a:rPr lang="nl-NL" dirty="0"/>
              <a:t>: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this.verhoogSaldo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(10);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ED2DF3FD-18C7-40BC-9707-EDC4A3661C47}"/>
              </a:ext>
            </a:extLst>
          </p:cNvPr>
          <p:cNvSpPr txBox="1"/>
          <p:nvPr/>
        </p:nvSpPr>
        <p:spPr>
          <a:xfrm>
            <a:off x="6703784" y="5250586"/>
            <a:ext cx="4903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NIET</a:t>
            </a:r>
            <a:r>
              <a:rPr lang="nl-NL" dirty="0"/>
              <a:t>: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- 1000;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26F42037-9264-45A1-8BD4-7298060941D3}"/>
              </a:ext>
            </a:extLst>
          </p:cNvPr>
          <p:cNvSpPr txBox="1"/>
          <p:nvPr/>
        </p:nvSpPr>
        <p:spPr>
          <a:xfrm>
            <a:off x="6727370" y="5954495"/>
            <a:ext cx="5464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Wel</a:t>
            </a:r>
            <a:r>
              <a:rPr lang="nl-NL" dirty="0"/>
              <a:t>: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this.verlaagSaldo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(1000); // checks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prevent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negative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192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587E46-75E9-4DDF-8626-DD0682EB5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Toetsing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9E280E6-665A-41B1-998F-7C438F3E3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Tentamen C#</a:t>
            </a:r>
          </a:p>
          <a:p>
            <a:r>
              <a:rPr lang="nl-NL" dirty="0"/>
              <a:t>Programmeer opdracht</a:t>
            </a:r>
          </a:p>
          <a:p>
            <a:pPr lvl="1"/>
            <a:r>
              <a:rPr lang="nl-NL" dirty="0"/>
              <a:t>Web Applicatie </a:t>
            </a:r>
          </a:p>
          <a:p>
            <a:pPr lvl="1"/>
            <a:r>
              <a:rPr lang="nl-NL" dirty="0"/>
              <a:t>Windows / Desktop Applicatie </a:t>
            </a:r>
          </a:p>
          <a:p>
            <a:r>
              <a:rPr lang="nl-NL" dirty="0"/>
              <a:t>Doel</a:t>
            </a:r>
          </a:p>
          <a:p>
            <a:pPr lvl="1"/>
            <a:r>
              <a:rPr lang="nl-NL" dirty="0"/>
              <a:t>Aantonen basisvaardigheden programmeren + </a:t>
            </a:r>
          </a:p>
        </p:txBody>
      </p:sp>
    </p:spTree>
    <p:extLst>
      <p:ext uri="{BB962C8B-B14F-4D97-AF65-F5344CB8AC3E}">
        <p14:creationId xmlns:p14="http://schemas.microsoft.com/office/powerpoint/2010/main" val="8394803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AFA32-E355-47DD-B0FA-BCCEE041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Inheritance</a:t>
            </a:r>
            <a:r>
              <a:rPr lang="nl-NL" dirty="0"/>
              <a:t> (overerving)</a:t>
            </a:r>
            <a:endParaRPr lang="en-NL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3595C24-7645-489F-9D9E-3F86476D52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996323"/>
              </p:ext>
            </p:extLst>
          </p:nvPr>
        </p:nvGraphicFramePr>
        <p:xfrm>
          <a:off x="224971" y="1698171"/>
          <a:ext cx="5871029" cy="3743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E393FBC-059E-4030-9069-1809B3A50E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364643"/>
              </p:ext>
            </p:extLst>
          </p:nvPr>
        </p:nvGraphicFramePr>
        <p:xfrm>
          <a:off x="6408056" y="1948543"/>
          <a:ext cx="5424715" cy="3493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0246070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CE7DDB-749B-4BDF-BE6C-3241BEC55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Inheritance</a:t>
            </a:r>
            <a:r>
              <a:rPr lang="nl-NL" dirty="0"/>
              <a:t> 2</a:t>
            </a:r>
            <a:endParaRPr lang="en-NL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8CB0F4DC-5D99-446E-A79C-E0801A58B8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3663719"/>
              </p:ext>
            </p:extLst>
          </p:nvPr>
        </p:nvGraphicFramePr>
        <p:xfrm>
          <a:off x="148770" y="1682448"/>
          <a:ext cx="5424715" cy="3493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8FA69D-B85E-499F-BDDE-516BA40C6A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5044060"/>
              </p:ext>
            </p:extLst>
          </p:nvPr>
        </p:nvGraphicFramePr>
        <p:xfrm>
          <a:off x="6179455" y="1682448"/>
          <a:ext cx="5424715" cy="3493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9157325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110E8-FF36-4319-8170-188C7CA0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Code – de klasse ‘Vervoersmiddel’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304333DA-9483-4679-99B6-3C2445E47E24}"/>
              </a:ext>
            </a:extLst>
          </p:cNvPr>
          <p:cNvSpPr txBox="1"/>
          <p:nvPr/>
        </p:nvSpPr>
        <p:spPr>
          <a:xfrm>
            <a:off x="119743" y="1094014"/>
            <a:ext cx="11800114" cy="4247317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Vervoersmiddel</a:t>
            </a:r>
            <a:endParaRPr lang="nl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fabrikant;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snelheid;</a:t>
            </a:r>
          </a:p>
          <a:p>
            <a:r>
              <a:rPr lang="nl-NL" dirty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aantalWielen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  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Vervoersmiddel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wielen,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kleur)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{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.aantalWielen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wielen;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.snelheid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.fabrikant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""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.kleur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kleur;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  <a:endParaRPr lang="nl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E04BD8A6-85D6-4944-9C15-FA40AA7B23C2}"/>
              </a:ext>
            </a:extLst>
          </p:cNvPr>
          <p:cNvSpPr txBox="1"/>
          <p:nvPr/>
        </p:nvSpPr>
        <p:spPr>
          <a:xfrm>
            <a:off x="119743" y="5406645"/>
            <a:ext cx="11800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methode ‘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’ is de </a:t>
            </a:r>
            <a:r>
              <a:rPr lang="nl-NL" b="1" i="1" dirty="0" err="1"/>
              <a:t>constructor</a:t>
            </a:r>
            <a:r>
              <a:rPr lang="nl-NL" dirty="0"/>
              <a:t> omdat deze dezelfde naam heeft als de klasse 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)</a:t>
            </a:r>
          </a:p>
          <a:p>
            <a:r>
              <a:rPr lang="nl-NL" dirty="0"/>
              <a:t>Deze </a:t>
            </a:r>
            <a:r>
              <a:rPr lang="nl-NL" dirty="0" err="1"/>
              <a:t>constructor</a:t>
            </a:r>
            <a:r>
              <a:rPr lang="nl-NL" dirty="0"/>
              <a:t> heeft twee parameters : ‘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wielen,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</a:t>
            </a:r>
            <a:r>
              <a:rPr lang="nl-NL" dirty="0"/>
              <a:t>’</a:t>
            </a:r>
          </a:p>
          <a:p>
            <a:r>
              <a:rPr lang="nl-NL" dirty="0"/>
              <a:t>De waardes die niet door de parameters worden gegeven, krijgen een standaard waarde (</a:t>
            </a:r>
            <a:r>
              <a:rPr lang="nl-NL" i="1" dirty="0"/>
              <a:t>default </a:t>
            </a:r>
            <a:r>
              <a:rPr lang="nl-NL" i="1" dirty="0" err="1"/>
              <a:t>value</a:t>
            </a:r>
            <a:r>
              <a:rPr lang="nl-NL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9349390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99F1D8-CCCA-452B-8260-78AFCBE8E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Aanmaken van de Vervoersmiddelen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8E51FC3-20CD-4FE1-9828-547A89D5D0A0}"/>
              </a:ext>
            </a:extLst>
          </p:cNvPr>
          <p:cNvSpPr txBox="1"/>
          <p:nvPr/>
        </p:nvSpPr>
        <p:spPr>
          <a:xfrm>
            <a:off x="522514" y="1756007"/>
            <a:ext cx="8584381" cy="369332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 v1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Vervoersmiddel(6,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"Zwart"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82E2812A-D276-4172-9417-DEAC9AA73680}"/>
              </a:ext>
            </a:extLst>
          </p:cNvPr>
          <p:cNvSpPr txBox="1"/>
          <p:nvPr/>
        </p:nvSpPr>
        <p:spPr>
          <a:xfrm>
            <a:off x="522514" y="2492829"/>
            <a:ext cx="8584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Hier wordt een </a:t>
            </a:r>
            <a:r>
              <a:rPr lang="nl-NL" dirty="0" err="1"/>
              <a:t>variable</a:t>
            </a:r>
            <a:r>
              <a:rPr lang="nl-NL" dirty="0"/>
              <a:t> (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v1</a:t>
            </a:r>
            <a:r>
              <a:rPr lang="nl-NL" dirty="0"/>
              <a:t>) gemaakt van het type 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’. Bij de </a:t>
            </a:r>
            <a:r>
              <a:rPr lang="nl-NL" dirty="0" err="1"/>
              <a:t>constructor</a:t>
            </a:r>
            <a:r>
              <a:rPr lang="nl-NL" dirty="0"/>
              <a:t> (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Vervoersmiddel(...)</a:t>
            </a:r>
            <a:r>
              <a:rPr lang="nl-NL" dirty="0"/>
              <a:t>) wordt de kleur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"Zwart"</a:t>
            </a:r>
            <a:r>
              <a:rPr lang="nl-NL" dirty="0"/>
              <a:t> opgegeven, en zes wielen (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6</a:t>
            </a:r>
            <a:r>
              <a:rPr lang="nl-NL" dirty="0"/>
              <a:t>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927474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90DC5E-5616-496E-812E-A68A556C0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code - </a:t>
            </a:r>
            <a:r>
              <a:rPr lang="nl-NL" dirty="0" err="1"/>
              <a:t>inheritance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6D30F9F-8D55-4BF5-8FDC-F4A76B79B854}"/>
              </a:ext>
            </a:extLst>
          </p:cNvPr>
          <p:cNvSpPr txBox="1"/>
          <p:nvPr/>
        </p:nvSpPr>
        <p:spPr>
          <a:xfrm>
            <a:off x="229810" y="1719943"/>
            <a:ext cx="10994571" cy="646331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: Vervoersmiddel {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444CED2B-078E-46A9-98A9-25F40E631F1F}"/>
              </a:ext>
            </a:extLst>
          </p:cNvPr>
          <p:cNvSpPr txBox="1"/>
          <p:nvPr/>
        </p:nvSpPr>
        <p:spPr>
          <a:xfrm>
            <a:off x="576943" y="3102429"/>
            <a:ext cx="108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betekenis van de dubbele punt (:)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/>
              <a:t>De klasse ‘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’ in een kind van de klasse 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’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849806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90DC5E-5616-496E-812E-A68A556C0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code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6D30F9F-8D55-4BF5-8FDC-F4A76B79B854}"/>
              </a:ext>
            </a:extLst>
          </p:cNvPr>
          <p:cNvSpPr txBox="1"/>
          <p:nvPr/>
        </p:nvSpPr>
        <p:spPr>
          <a:xfrm>
            <a:off x="229810" y="1719943"/>
            <a:ext cx="10994571" cy="1477328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: Vervoersmiddel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nl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kleur):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(2, kleur) {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A6462A5-3FA3-44B0-8F85-F282DE8B8E10}"/>
              </a:ext>
            </a:extLst>
          </p:cNvPr>
          <p:cNvSpPr txBox="1"/>
          <p:nvPr/>
        </p:nvSpPr>
        <p:spPr>
          <a:xfrm>
            <a:off x="229810" y="3660730"/>
            <a:ext cx="109945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methode ‘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’ is de </a:t>
            </a:r>
            <a:r>
              <a:rPr lang="nl-NL" b="1" i="1" dirty="0" err="1"/>
              <a:t>constructor</a:t>
            </a:r>
            <a:r>
              <a:rPr lang="nl-NL" dirty="0"/>
              <a:t> omdat deze dezelfde naam heeft als de klasse 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)</a:t>
            </a:r>
          </a:p>
          <a:p>
            <a:endParaRPr lang="nl-NL" dirty="0"/>
          </a:p>
          <a:p>
            <a:r>
              <a:rPr lang="nl-NL" dirty="0"/>
              <a:t>Deze </a:t>
            </a:r>
            <a:r>
              <a:rPr lang="nl-NL" dirty="0" err="1"/>
              <a:t>constructor</a:t>
            </a:r>
            <a:r>
              <a:rPr lang="nl-NL" dirty="0"/>
              <a:t> heeft één parameter: ‘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</a:t>
            </a:r>
            <a:r>
              <a:rPr lang="nl-NL" dirty="0"/>
              <a:t>’: bij het aanmaken van een Object/instantie moet/mag je dus zelf een kleur kiezen.</a:t>
            </a:r>
          </a:p>
          <a:p>
            <a:endParaRPr lang="nl-NL" dirty="0"/>
          </a:p>
          <a:p>
            <a:r>
              <a:rPr lang="nl-NL" dirty="0"/>
              <a:t>Deze </a:t>
            </a:r>
            <a:r>
              <a:rPr lang="nl-NL" dirty="0" err="1"/>
              <a:t>constructor</a:t>
            </a:r>
            <a:r>
              <a:rPr lang="nl-NL" dirty="0"/>
              <a:t> roept éérst de </a:t>
            </a:r>
            <a:r>
              <a:rPr lang="nl-NL" dirty="0" err="1"/>
              <a:t>constructor</a:t>
            </a:r>
            <a:r>
              <a:rPr lang="nl-NL" dirty="0"/>
              <a:t> aan van de bovenliggende klasse: 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nl-NL" dirty="0"/>
              <a:t>’.</a:t>
            </a:r>
          </a:p>
          <a:p>
            <a:endParaRPr lang="nl-NL" dirty="0"/>
          </a:p>
          <a:p>
            <a:r>
              <a:rPr lang="nl-NL" dirty="0"/>
              <a:t>De </a:t>
            </a:r>
            <a:r>
              <a:rPr lang="nl-NL" dirty="0" err="1"/>
              <a:t>constructor</a:t>
            </a:r>
            <a:r>
              <a:rPr lang="nl-NL" dirty="0"/>
              <a:t> van de bovenliggende klasse (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) vereist twee variabelen: 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(2, kleur)</a:t>
            </a:r>
            <a:r>
              <a:rPr lang="nl-NL" dirty="0"/>
              <a:t>’: het aantal </a:t>
            </a:r>
            <a:r>
              <a:rPr lang="nl-NL" b="1" dirty="0"/>
              <a:t>wielen</a:t>
            </a:r>
            <a:r>
              <a:rPr lang="nl-NL" dirty="0"/>
              <a:t> (is dus altijd 2 voor een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) en de kleur (kan zelf gekozen worden bij het aanmaken van een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.</a:t>
            </a:r>
          </a:p>
          <a:p>
            <a:endParaRPr lang="nl-NL" dirty="0"/>
          </a:p>
        </p:txBody>
      </p:sp>
      <p:sp>
        <p:nvSpPr>
          <p:cNvPr id="13" name="Pijl: draaiend 12">
            <a:extLst>
              <a:ext uri="{FF2B5EF4-FFF2-40B4-BE49-F238E27FC236}">
                <a16:creationId xmlns:a16="http://schemas.microsoft.com/office/drawing/2014/main" id="{75DB468A-8713-484A-982A-8CF91B7C2312}"/>
              </a:ext>
            </a:extLst>
          </p:cNvPr>
          <p:cNvSpPr/>
          <p:nvPr/>
        </p:nvSpPr>
        <p:spPr>
          <a:xfrm flipV="1">
            <a:off x="3108478" y="1581559"/>
            <a:ext cx="2813352" cy="207917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0800000"/>
              <a:gd name="adj5" fmla="val 19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0399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B90CD1-A233-4587-90A3-9B1E7C290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Aanmaken van fietsen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74B6EA0-5A07-43AA-8AAE-F972859F254E}"/>
              </a:ext>
            </a:extLst>
          </p:cNvPr>
          <p:cNvSpPr txBox="1"/>
          <p:nvPr/>
        </p:nvSpPr>
        <p:spPr>
          <a:xfrm>
            <a:off x="163285" y="1704592"/>
            <a:ext cx="6096000" cy="92333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f1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"Rood"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f2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"Wit"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Fiets f3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Fiets(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"Blauw"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ECDB632-2D18-40BA-885C-E8560E26B7A4}"/>
              </a:ext>
            </a:extLst>
          </p:cNvPr>
          <p:cNvSpPr txBox="1"/>
          <p:nvPr/>
        </p:nvSpPr>
        <p:spPr>
          <a:xfrm>
            <a:off x="740229" y="3211286"/>
            <a:ext cx="77179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Hier worden 3 fietsen gemaakt: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f1</a:t>
            </a:r>
            <a:r>
              <a:rPr lang="nl-NL" dirty="0"/>
              <a:t>,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f2</a:t>
            </a:r>
            <a:r>
              <a:rPr lang="nl-NL" dirty="0"/>
              <a:t>, 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f3</a:t>
            </a:r>
            <a:endParaRPr lang="nl-NL" dirty="0"/>
          </a:p>
          <a:p>
            <a:r>
              <a:rPr lang="nl-NL" dirty="0"/>
              <a:t>Let op dat het aantal wielen dus niet opgegeven wordt, maar uiteindelijk door de </a:t>
            </a:r>
            <a:r>
              <a:rPr lang="nl-NL" dirty="0" err="1"/>
              <a:t>constructor</a:t>
            </a:r>
            <a:r>
              <a:rPr lang="nl-NL" dirty="0"/>
              <a:t> van de klasse Fiets wordt afgedwongen op de waarde 2.</a:t>
            </a:r>
          </a:p>
          <a:p>
            <a:endParaRPr lang="nl-NL" dirty="0"/>
          </a:p>
          <a:p>
            <a:r>
              <a:rPr lang="nl-NL" dirty="0"/>
              <a:t>De kleur is wel steeds anders: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"Rood"</a:t>
            </a:r>
            <a:r>
              <a:rPr lang="nl-NL" dirty="0"/>
              <a:t> ,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 "Wit"</a:t>
            </a:r>
            <a:r>
              <a:rPr lang="nl-NL" dirty="0"/>
              <a:t>  ,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"Blauw"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3582748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90DC5E-5616-496E-812E-A68A556C0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code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6D30F9F-8D55-4BF5-8FDC-F4A76B79B854}"/>
              </a:ext>
            </a:extLst>
          </p:cNvPr>
          <p:cNvSpPr txBox="1"/>
          <p:nvPr/>
        </p:nvSpPr>
        <p:spPr>
          <a:xfrm>
            <a:off x="229810" y="1719943"/>
            <a:ext cx="10994571" cy="3139321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: Vervoersmiddel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2B91AF"/>
                </a:solidFill>
                <a:latin typeface="Consolas" panose="020B0609020204030204" pitchFamily="49" charset="0"/>
              </a:rPr>
              <a:t>Fiets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kleur):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(2, kleur)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{}</a:t>
            </a:r>
          </a:p>
          <a:p>
            <a:endParaRPr lang="en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OpZadelGaanZitten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endParaRPr lang="en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N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043BC36-BEA5-49C1-96B2-41677F1EC08F}"/>
              </a:ext>
            </a:extLst>
          </p:cNvPr>
          <p:cNvSpPr txBox="1"/>
          <p:nvPr/>
        </p:nvSpPr>
        <p:spPr>
          <a:xfrm>
            <a:off x="511629" y="5279571"/>
            <a:ext cx="1071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Hier is te zien dat er ook een andere methode is toegevoegd: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OpZadelGaanZitten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4658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5BFBF4-65B9-4992-A46A-146E8AC82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Polymorfisme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B253E6-29DE-416E-A86B-D72BCBCF6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Werken met methodes in een lager gelegen klasse die de functionaliteit anders/beter uitvoert.</a:t>
            </a:r>
          </a:p>
          <a:p>
            <a:r>
              <a:rPr lang="nl-NL" dirty="0"/>
              <a:t>Gebruik in de basisklasse sleutelwoord ‘</a:t>
            </a:r>
            <a:r>
              <a:rPr lang="sv-SE" sz="24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nl-NL" dirty="0"/>
              <a:t>’:</a:t>
            </a:r>
          </a:p>
          <a:p>
            <a:pPr lvl="1"/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SnelheidPlus(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delta)</a:t>
            </a:r>
          </a:p>
          <a:p>
            <a:pPr lvl="1"/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SnelheidMin(</a:t>
            </a:r>
            <a:r>
              <a:rPr lang="sv-SE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sv-SE" sz="1800" dirty="0">
                <a:solidFill>
                  <a:srgbClr val="000000"/>
                </a:solidFill>
                <a:latin typeface="Consolas" panose="020B0609020204030204" pitchFamily="49" charset="0"/>
              </a:rPr>
              <a:t> delta)</a:t>
            </a:r>
            <a:endParaRPr lang="nl-NL" dirty="0"/>
          </a:p>
          <a:p>
            <a:r>
              <a:rPr lang="nl-NL" dirty="0"/>
              <a:t>Gebruik in de onderliggende klasse sleutelwoord ‘</a:t>
            </a:r>
            <a:r>
              <a:rPr lang="nl-N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nl-NL" dirty="0"/>
              <a:t>’:</a:t>
            </a:r>
          </a:p>
          <a:p>
            <a:pPr lvl="1"/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SnelheidPlus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delta)</a:t>
            </a:r>
          </a:p>
          <a:p>
            <a:pPr lvl="1"/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SnelheidMin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delta)</a:t>
            </a:r>
          </a:p>
          <a:p>
            <a:r>
              <a:rPr lang="nl-NL" dirty="0"/>
              <a:t>Tijdens “</a:t>
            </a:r>
            <a:r>
              <a:rPr lang="nl-NL" dirty="0" err="1"/>
              <a:t>runtime</a:t>
            </a:r>
            <a:r>
              <a:rPr lang="nl-NL" dirty="0"/>
              <a:t>” wordt bepaald door de klasse welke methode aangeroepen wordt</a:t>
            </a:r>
          </a:p>
          <a:p>
            <a:r>
              <a:rPr lang="nl-NL" dirty="0"/>
              <a:t>TIP: je kunt dus de code van de bovenliggende klasse gebruiken met base.&lt;functie&gt;:</a:t>
            </a:r>
          </a:p>
          <a:p>
            <a:pPr lvl="1"/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.SnelheidMin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(delta);</a:t>
            </a:r>
          </a:p>
          <a:p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152163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AF0D3-EF75-4986-B5E8-0175ECBFE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Polymorfisme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F7480A6-E0D2-41FA-81A3-41FC1C62DE8E}"/>
              </a:ext>
            </a:extLst>
          </p:cNvPr>
          <p:cNvSpPr txBox="1"/>
          <p:nvPr/>
        </p:nvSpPr>
        <p:spPr>
          <a:xfrm>
            <a:off x="1023257" y="1894114"/>
            <a:ext cx="102011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="1" dirty="0"/>
              <a:t>Regel</a:t>
            </a:r>
            <a:r>
              <a:rPr lang="nl-NL" sz="2800" dirty="0"/>
              <a:t>:</a:t>
            </a:r>
          </a:p>
          <a:p>
            <a:pPr algn="ctr"/>
            <a:r>
              <a:rPr lang="nl-NL" sz="2800" dirty="0"/>
              <a:t>Als je een object van klasse A mag gebruiken</a:t>
            </a:r>
          </a:p>
          <a:p>
            <a:pPr algn="ctr"/>
            <a:r>
              <a:rPr lang="nl-NL" sz="2800" dirty="0"/>
              <a:t>Dan</a:t>
            </a:r>
          </a:p>
          <a:p>
            <a:pPr algn="ctr"/>
            <a:r>
              <a:rPr lang="nl-NL" sz="2800" dirty="0"/>
              <a:t>Mag je ook alle klassen die erven (‘kind zijn’) van A gebruiken</a:t>
            </a:r>
            <a:endParaRPr lang="en-NL" sz="2800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06F72832-F7AD-451D-9C91-4FE9E66887C1}"/>
              </a:ext>
            </a:extLst>
          </p:cNvPr>
          <p:cNvSpPr txBox="1"/>
          <p:nvPr/>
        </p:nvSpPr>
        <p:spPr>
          <a:xfrm>
            <a:off x="843643" y="6036009"/>
            <a:ext cx="10504714" cy="369332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List&lt;Vervoersmiddel&gt;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List&lt;Vervoersmiddel&gt;();</a:t>
            </a:r>
            <a:endParaRPr lang="en-NL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C933F38-AF05-4977-9C20-DE8BA39E0AF1}"/>
              </a:ext>
            </a:extLst>
          </p:cNvPr>
          <p:cNvSpPr txBox="1"/>
          <p:nvPr/>
        </p:nvSpPr>
        <p:spPr>
          <a:xfrm>
            <a:off x="2378528" y="3995839"/>
            <a:ext cx="74349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Dus: als ik een lijst maak waar object van de klasse </a:t>
            </a:r>
          </a:p>
          <a:p>
            <a:pPr algn="ctr"/>
            <a:r>
              <a:rPr lang="nl-NL" dirty="0"/>
              <a:t>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</a:t>
            </a:r>
            <a:r>
              <a:rPr lang="nl-NL" dirty="0"/>
              <a:t>’ </a:t>
            </a:r>
          </a:p>
          <a:p>
            <a:pPr algn="ctr"/>
            <a:r>
              <a:rPr lang="nl-NL" dirty="0"/>
              <a:t>in mogen</a:t>
            </a:r>
          </a:p>
          <a:p>
            <a:pPr algn="ctr"/>
            <a:r>
              <a:rPr lang="nl-NL" b="1" dirty="0"/>
              <a:t>DAN</a:t>
            </a:r>
          </a:p>
          <a:p>
            <a:pPr algn="ctr"/>
            <a:r>
              <a:rPr lang="nl-NL" dirty="0"/>
              <a:t>Mag ik ook </a:t>
            </a:r>
            <a:r>
              <a:rPr lang="nl-NL" b="1" dirty="0"/>
              <a:t>Fietsen</a:t>
            </a:r>
            <a:r>
              <a:rPr lang="nl-NL" dirty="0"/>
              <a:t>, </a:t>
            </a:r>
            <a:r>
              <a:rPr lang="nl-NL" b="1" dirty="0" err="1"/>
              <a:t>Autos</a:t>
            </a:r>
            <a:r>
              <a:rPr lang="nl-NL" dirty="0"/>
              <a:t> en </a:t>
            </a:r>
            <a:r>
              <a:rPr lang="nl-NL" b="1" dirty="0"/>
              <a:t>Step-objecten</a:t>
            </a:r>
            <a:r>
              <a:rPr lang="nl-NL" dirty="0"/>
              <a:t> gebruiken om in de lijst te zetten.</a:t>
            </a:r>
          </a:p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343717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95CD9645-27C2-4115-AFF8-80343701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Programmeren?!</a:t>
            </a:r>
            <a:endParaRPr lang="en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A2A00502-497D-43F2-B955-3D4B81215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0" y="1929493"/>
            <a:ext cx="11656039" cy="424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035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1369E-53C5-4E61-8384-0D578DAE4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Polymorfisme 2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A38589-85BA-427E-BC21-16E5DD40EFAD}"/>
              </a:ext>
            </a:extLst>
          </p:cNvPr>
          <p:cNvSpPr txBox="1"/>
          <p:nvPr/>
        </p:nvSpPr>
        <p:spPr>
          <a:xfrm>
            <a:off x="359228" y="1687010"/>
            <a:ext cx="10014858" cy="2308324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List&lt;Vervoersmiddel&gt;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List&lt;Vervoersmiddel&gt;();</a:t>
            </a:r>
          </a:p>
          <a:p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f1         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"Rood"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Vervoersmiddel v1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Vervoersmiddel(6,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"Zwart"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Auto 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audi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= </a:t>
            </a:r>
            <a:r>
              <a:rPr lang="nl-NL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 Auto(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AantalDeurenEnum.drie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NL" sz="1800" dirty="0">
                <a:solidFill>
                  <a:srgbClr val="A31515"/>
                </a:solidFill>
                <a:latin typeface="Consolas" panose="020B0609020204030204" pitchFamily="49" charset="0"/>
              </a:rPr>
              <a:t>"Zwart"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N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(f1);</a:t>
            </a:r>
          </a:p>
          <a:p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audi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N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(v1);</a:t>
            </a:r>
            <a:endParaRPr lang="en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7F500DBC-92DD-4B5E-BEC3-30209917AF59}"/>
              </a:ext>
            </a:extLst>
          </p:cNvPr>
          <p:cNvSpPr txBox="1"/>
          <p:nvPr/>
        </p:nvSpPr>
        <p:spPr>
          <a:xfrm>
            <a:off x="435429" y="4489575"/>
            <a:ext cx="10014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lijst schijnt beperkt te zijn: er mogen alleen ‘Vervoersmiddel’ objecten aan toegevoegd worden!</a:t>
            </a:r>
          </a:p>
          <a:p>
            <a:r>
              <a:rPr lang="nl-NL" dirty="0"/>
              <a:t>Er staat immers: 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List&lt;Vervoersmiddel&gt;</a:t>
            </a:r>
            <a:endParaRPr lang="nl-NL" dirty="0"/>
          </a:p>
          <a:p>
            <a:r>
              <a:rPr lang="nl-NL" dirty="0"/>
              <a:t>Echter, omdat het dus gaat om Polymorfisme mag je ook een ‘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Fiets</a:t>
            </a:r>
            <a:r>
              <a:rPr lang="nl-NL" dirty="0"/>
              <a:t>’ of een ‘</a:t>
            </a:r>
            <a:r>
              <a:rPr lang="nl-NL" sz="1800" dirty="0">
                <a:solidFill>
                  <a:srgbClr val="000000"/>
                </a:solidFill>
                <a:latin typeface="Consolas" panose="020B0609020204030204" pitchFamily="49" charset="0"/>
              </a:rPr>
              <a:t>Auto</a:t>
            </a:r>
            <a:r>
              <a:rPr lang="nl-NL" dirty="0"/>
              <a:t>’ toevoegen.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050981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4F498F-8069-4CBC-A37E-EED2365E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0F932226-43AF-47B8-919F-CF88512A6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2" y="4879700"/>
            <a:ext cx="11028439" cy="143469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nl-NL" dirty="0"/>
              <a:t>Gebruik:</a:t>
            </a:r>
          </a:p>
          <a:p>
            <a:r>
              <a:rPr lang="nl-NL" dirty="0"/>
              <a:t>Zet je objecten van verschillende klassen in één lijst</a:t>
            </a:r>
          </a:p>
          <a:p>
            <a:r>
              <a:rPr lang="nl-NL" dirty="0"/>
              <a:t>Doorloop de lijst met de FOR-EACH lus</a:t>
            </a:r>
          </a:p>
          <a:p>
            <a:r>
              <a:rPr lang="nl-NL" dirty="0"/>
              <a:t>De </a:t>
            </a:r>
            <a:r>
              <a:rPr lang="nl-NL" dirty="0" err="1"/>
              <a:t>lusvariabele</a:t>
            </a:r>
            <a:r>
              <a:rPr lang="nl-NL" dirty="0"/>
              <a:t> (‘</a:t>
            </a:r>
            <a:r>
              <a:rPr lang="nl-N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verv</a:t>
            </a:r>
            <a:r>
              <a:rPr lang="nl-NL" dirty="0"/>
              <a:t>’) is altijd van een generieke klasse (dus één die boven alle mogelijke gebruikte klassen ligt)</a:t>
            </a:r>
          </a:p>
          <a:p>
            <a:r>
              <a:rPr lang="nl-NL" dirty="0"/>
              <a:t>Roep de functie aan die in de bovenste klasse genoemd</a:t>
            </a:r>
          </a:p>
          <a:p>
            <a:r>
              <a:rPr lang="nl-NL" dirty="0"/>
              <a:t>De </a:t>
            </a:r>
            <a:r>
              <a:rPr lang="nl-NL" dirty="0" err="1"/>
              <a:t>runtime</a:t>
            </a:r>
            <a:r>
              <a:rPr lang="nl-NL" dirty="0"/>
              <a:t> zorgt dat de juiste methode aangeroepen wordt door naar het type klasse te kijken:</a:t>
            </a:r>
          </a:p>
          <a:p>
            <a:pPr lvl="1"/>
            <a:r>
              <a:rPr lang="nl-NL" dirty="0"/>
              <a:t>Auto?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 err="1">
                <a:sym typeface="Wingdings" panose="05000000000000000000" pitchFamily="2" charset="2"/>
              </a:rPr>
              <a:t>Auto.SnelheidPlus</a:t>
            </a:r>
            <a:r>
              <a:rPr lang="nl-NL" dirty="0">
                <a:sym typeface="Wingdings" panose="05000000000000000000" pitchFamily="2" charset="2"/>
              </a:rPr>
              <a:t>()</a:t>
            </a:r>
          </a:p>
          <a:p>
            <a:pPr lvl="1"/>
            <a:r>
              <a:rPr lang="nl-NL" dirty="0">
                <a:sym typeface="Wingdings" panose="05000000000000000000" pitchFamily="2" charset="2"/>
              </a:rPr>
              <a:t>Fiets?  </a:t>
            </a:r>
            <a:r>
              <a:rPr lang="nl-NL" dirty="0" err="1">
                <a:sym typeface="Wingdings" panose="05000000000000000000" pitchFamily="2" charset="2"/>
              </a:rPr>
              <a:t>Fiets.SnelheidPlus</a:t>
            </a:r>
            <a:r>
              <a:rPr lang="nl-NL" dirty="0">
                <a:sym typeface="Wingdings" panose="05000000000000000000" pitchFamily="2" charset="2"/>
              </a:rPr>
              <a:t>();</a:t>
            </a:r>
            <a:endParaRPr lang="en-NL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0913D089-97FB-4948-96E5-20185DB7E4F9}"/>
              </a:ext>
            </a:extLst>
          </p:cNvPr>
          <p:cNvSpPr txBox="1"/>
          <p:nvPr/>
        </p:nvSpPr>
        <p:spPr>
          <a:xfrm>
            <a:off x="195942" y="1415317"/>
            <a:ext cx="11223172" cy="3077766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List&lt;Vervoersmiddel&gt; </a:t>
            </a:r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nl-NL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List&lt;Vervoersmiddel&gt;();</a:t>
            </a:r>
          </a:p>
          <a:p>
            <a:endParaRPr lang="en-NL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(f1);</a:t>
            </a:r>
          </a:p>
          <a:p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(f2);</a:t>
            </a:r>
          </a:p>
          <a:p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(f3);</a:t>
            </a:r>
          </a:p>
          <a:p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audi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mijnVervoersmiddelen.Add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(v1);</a:t>
            </a:r>
          </a:p>
          <a:p>
            <a:endParaRPr lang="en-NL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nl-NL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(Vervoersmiddel </a:t>
            </a:r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verv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6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mijnVervoersmiddelen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NL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l-NL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verv.SnelheidPlus</a:t>
            </a:r>
            <a:r>
              <a:rPr lang="nl-NL" sz="1600" dirty="0">
                <a:solidFill>
                  <a:srgbClr val="000000"/>
                </a:solidFill>
                <a:latin typeface="Consolas" panose="020B0609020204030204" pitchFamily="49" charset="0"/>
              </a:rPr>
              <a:t>(10);</a:t>
            </a:r>
          </a:p>
          <a:p>
            <a:r>
              <a:rPr lang="en-NL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NL" sz="1600" dirty="0"/>
          </a:p>
        </p:txBody>
      </p:sp>
    </p:spTree>
    <p:extLst>
      <p:ext uri="{BB962C8B-B14F-4D97-AF65-F5344CB8AC3E}">
        <p14:creationId xmlns:p14="http://schemas.microsoft.com/office/powerpoint/2010/main" val="31680452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9C7AD-9CD7-424A-B213-3C4D7B46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de ‘base’?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33E41373-2B4F-44AC-A7EE-93FA2F038CED}"/>
              </a:ext>
            </a:extLst>
          </p:cNvPr>
          <p:cNvSpPr/>
          <p:nvPr/>
        </p:nvSpPr>
        <p:spPr>
          <a:xfrm>
            <a:off x="3156857" y="2166257"/>
            <a:ext cx="3559629" cy="1262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Vervoersmiddel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56C96B6A-B33A-42BC-9794-DB09E54804CF}"/>
              </a:ext>
            </a:extLst>
          </p:cNvPr>
          <p:cNvSpPr/>
          <p:nvPr/>
        </p:nvSpPr>
        <p:spPr>
          <a:xfrm>
            <a:off x="4316185" y="3717471"/>
            <a:ext cx="3559629" cy="1262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Auto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2004B0AE-822F-4969-9D34-340948BFB2F6}"/>
              </a:ext>
            </a:extLst>
          </p:cNvPr>
          <p:cNvSpPr/>
          <p:nvPr/>
        </p:nvSpPr>
        <p:spPr>
          <a:xfrm>
            <a:off x="6095999" y="5268685"/>
            <a:ext cx="3559629" cy="1262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DieselAuto</a:t>
            </a:r>
            <a:endParaRPr lang="en-NL" dirty="0"/>
          </a:p>
        </p:txBody>
      </p:sp>
      <p:cxnSp>
        <p:nvCxnSpPr>
          <p:cNvPr id="8" name="Verbindingslijn: gebogen 7">
            <a:extLst>
              <a:ext uri="{FF2B5EF4-FFF2-40B4-BE49-F238E27FC236}">
                <a16:creationId xmlns:a16="http://schemas.microsoft.com/office/drawing/2014/main" id="{74F3881B-4483-4DED-9B02-34CC47299308}"/>
              </a:ext>
            </a:extLst>
          </p:cNvPr>
          <p:cNvCxnSpPr>
            <a:stCxn id="6" idx="3"/>
            <a:endCxn id="5" idx="3"/>
          </p:cNvCxnSpPr>
          <p:nvPr/>
        </p:nvCxnSpPr>
        <p:spPr>
          <a:xfrm flipH="1" flipV="1">
            <a:off x="7875814" y="4348843"/>
            <a:ext cx="1779814" cy="1551214"/>
          </a:xfrm>
          <a:prstGeom prst="bentConnector3">
            <a:avLst>
              <a:gd name="adj1" fmla="val -128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Verbindingslijn: gebogen 8">
            <a:extLst>
              <a:ext uri="{FF2B5EF4-FFF2-40B4-BE49-F238E27FC236}">
                <a16:creationId xmlns:a16="http://schemas.microsoft.com/office/drawing/2014/main" id="{8DDCF98C-7F42-4374-8103-1D55C8CD1A15}"/>
              </a:ext>
            </a:extLst>
          </p:cNvPr>
          <p:cNvCxnSpPr>
            <a:cxnSpLocks/>
            <a:stCxn id="5" idx="3"/>
            <a:endCxn id="4" idx="3"/>
          </p:cNvCxnSpPr>
          <p:nvPr/>
        </p:nvCxnSpPr>
        <p:spPr>
          <a:xfrm flipH="1" flipV="1">
            <a:off x="6716486" y="2797629"/>
            <a:ext cx="1159328" cy="1551214"/>
          </a:xfrm>
          <a:prstGeom prst="bentConnector3">
            <a:avLst>
              <a:gd name="adj1" fmla="val -197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5C5A794C-86FA-4159-984F-13D500949C7A}"/>
              </a:ext>
            </a:extLst>
          </p:cNvPr>
          <p:cNvSpPr txBox="1"/>
          <p:nvPr/>
        </p:nvSpPr>
        <p:spPr>
          <a:xfrm>
            <a:off x="9198429" y="4765612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Base:</a:t>
            </a:r>
            <a:endParaRPr lang="en-NL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40BD3442-E72F-4C35-8237-C43E0946D416}"/>
              </a:ext>
            </a:extLst>
          </p:cNvPr>
          <p:cNvSpPr txBox="1"/>
          <p:nvPr/>
        </p:nvSpPr>
        <p:spPr>
          <a:xfrm>
            <a:off x="7424057" y="3203904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Base: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476604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B0A4093-5C29-423B-8FBD-6DC1FA7F5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LinkedLists</a:t>
            </a:r>
            <a:endParaRPr lang="en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3357CB8-4456-495C-BC29-4FD5AD2C32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947802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C970571-2EDE-4A1D-ADDB-7CAB26F84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Geen list of array</a:t>
            </a:r>
            <a:endParaRPr lang="en-NL" dirty="0"/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1F7AB517-DCD2-4B29-90A3-8CF466CBC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Array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 err="1">
                <a:sym typeface="Wingdings" panose="05000000000000000000" pitchFamily="2" charset="2"/>
              </a:rPr>
              <a:t>Immutable</a:t>
            </a:r>
            <a:r>
              <a:rPr lang="nl-NL" dirty="0">
                <a:sym typeface="Wingdings" panose="05000000000000000000" pitchFamily="2" charset="2"/>
              </a:rPr>
              <a:t>: na declaratie niet mogelijk om te veranderen</a:t>
            </a:r>
          </a:p>
          <a:p>
            <a:r>
              <a:rPr lang="nl-NL" dirty="0">
                <a:sym typeface="Wingdings" panose="05000000000000000000" pitchFamily="2" charset="2"/>
              </a:rPr>
              <a:t>List  Dynamisch; nadeel steeds verdubbeling van opslag</a:t>
            </a:r>
          </a:p>
          <a:p>
            <a:r>
              <a:rPr lang="nl-NL" dirty="0">
                <a:sym typeface="Wingdings" panose="05000000000000000000" pitchFamily="2" charset="2"/>
              </a:rPr>
              <a:t>Mogelijke oplossing:</a:t>
            </a:r>
          </a:p>
          <a:p>
            <a:pPr lvl="1"/>
            <a:r>
              <a:rPr lang="nl-NL" dirty="0" err="1"/>
              <a:t>LinkedList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446352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- 1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1572986" y="3004458"/>
            <a:ext cx="0" cy="849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vak 15">
            <a:extLst>
              <a:ext uri="{FF2B5EF4-FFF2-40B4-BE49-F238E27FC236}">
                <a16:creationId xmlns:a16="http://schemas.microsoft.com/office/drawing/2014/main" id="{B47E66D0-3962-4433-9323-D336C83E73E0}"/>
              </a:ext>
            </a:extLst>
          </p:cNvPr>
          <p:cNvSpPr txBox="1"/>
          <p:nvPr/>
        </p:nvSpPr>
        <p:spPr>
          <a:xfrm>
            <a:off x="2831209" y="408797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  <a:endParaRPr lang="en-NL" dirty="0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F08AB3DA-DD05-44AA-8409-BBB9821D55E0}"/>
              </a:ext>
            </a:extLst>
          </p:cNvPr>
          <p:cNvSpPr txBox="1"/>
          <p:nvPr/>
        </p:nvSpPr>
        <p:spPr>
          <a:xfrm>
            <a:off x="5639723" y="411615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  <a:endParaRPr lang="en-NL" dirty="0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A0D67789-191A-4637-89B9-A5319E1B1B4A}"/>
              </a:ext>
            </a:extLst>
          </p:cNvPr>
          <p:cNvSpPr txBox="1"/>
          <p:nvPr/>
        </p:nvSpPr>
        <p:spPr>
          <a:xfrm>
            <a:off x="8448237" y="411615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623895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verbinding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1572986" y="3004458"/>
            <a:ext cx="0" cy="849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801523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78685" y="4008121"/>
            <a:ext cx="826172" cy="264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269768198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</a:t>
            </a:r>
            <a:r>
              <a:rPr lang="nl-NL" dirty="0" err="1"/>
              <a:t>head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17" idx="2"/>
            <a:endCxn id="5" idx="0"/>
          </p:cNvCxnSpPr>
          <p:nvPr/>
        </p:nvCxnSpPr>
        <p:spPr>
          <a:xfrm flipH="1">
            <a:off x="1572986" y="3004458"/>
            <a:ext cx="696576" cy="8490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789058" y="3862901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66220" y="4006503"/>
            <a:ext cx="838637" cy="266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DABAF82-9D66-4812-B55D-556FC2A92D56}"/>
              </a:ext>
            </a:extLst>
          </p:cNvPr>
          <p:cNvSpPr/>
          <p:nvPr/>
        </p:nvSpPr>
        <p:spPr>
          <a:xfrm>
            <a:off x="1980981" y="2717255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Head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10263644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data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17" idx="2"/>
            <a:endCxn id="5" idx="0"/>
          </p:cNvCxnSpPr>
          <p:nvPr/>
        </p:nvCxnSpPr>
        <p:spPr>
          <a:xfrm flipH="1">
            <a:off x="1572986" y="3004458"/>
            <a:ext cx="696576" cy="8490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789058" y="3862901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66220" y="4006503"/>
            <a:ext cx="838637" cy="266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DABAF82-9D66-4812-B55D-556FC2A92D56}"/>
              </a:ext>
            </a:extLst>
          </p:cNvPr>
          <p:cNvSpPr/>
          <p:nvPr/>
        </p:nvSpPr>
        <p:spPr>
          <a:xfrm>
            <a:off x="1980981" y="2717255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Head</a:t>
            </a:r>
            <a:endParaRPr lang="en-NL" sz="1400" dirty="0"/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25A6F8C4-A198-4ECD-993F-87E87687391E}"/>
              </a:ext>
            </a:extLst>
          </p:cNvPr>
          <p:cNvSpPr/>
          <p:nvPr/>
        </p:nvSpPr>
        <p:spPr>
          <a:xfrm>
            <a:off x="587829" y="4404539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=12</a:t>
            </a:r>
            <a:endParaRPr lang="en-NL" sz="1400" dirty="0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704F116B-56DB-4FFD-9CB2-739B8AF56BF1}"/>
              </a:ext>
            </a:extLst>
          </p:cNvPr>
          <p:cNvSpPr/>
          <p:nvPr/>
        </p:nvSpPr>
        <p:spPr>
          <a:xfrm>
            <a:off x="3396343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</a:t>
            </a:r>
            <a:endParaRPr lang="en-NL" sz="1400" dirty="0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111AE83A-328F-4CB6-A022-75DEBD8ECC89}"/>
              </a:ext>
            </a:extLst>
          </p:cNvPr>
          <p:cNvSpPr/>
          <p:nvPr/>
        </p:nvSpPr>
        <p:spPr>
          <a:xfrm>
            <a:off x="6204857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=55</a:t>
            </a:r>
            <a:endParaRPr lang="en-NL" sz="1400" dirty="0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65200D6D-038D-4813-93A4-45F6A31D31B0}"/>
              </a:ext>
            </a:extLst>
          </p:cNvPr>
          <p:cNvSpPr/>
          <p:nvPr/>
        </p:nvSpPr>
        <p:spPr>
          <a:xfrm>
            <a:off x="9013371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=345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18443464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operaties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17" idx="2"/>
            <a:endCxn id="5" idx="0"/>
          </p:cNvCxnSpPr>
          <p:nvPr/>
        </p:nvCxnSpPr>
        <p:spPr>
          <a:xfrm flipH="1">
            <a:off x="1572986" y="3004458"/>
            <a:ext cx="696576" cy="8490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789058" y="3862901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66220" y="4006503"/>
            <a:ext cx="838637" cy="266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DABAF82-9D66-4812-B55D-556FC2A92D56}"/>
              </a:ext>
            </a:extLst>
          </p:cNvPr>
          <p:cNvSpPr/>
          <p:nvPr/>
        </p:nvSpPr>
        <p:spPr>
          <a:xfrm>
            <a:off x="1980981" y="2717255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Head</a:t>
            </a:r>
            <a:endParaRPr lang="en-NL" sz="1400" dirty="0"/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25A6F8C4-A198-4ECD-993F-87E87687391E}"/>
              </a:ext>
            </a:extLst>
          </p:cNvPr>
          <p:cNvSpPr/>
          <p:nvPr/>
        </p:nvSpPr>
        <p:spPr>
          <a:xfrm>
            <a:off x="587829" y="4404539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=12</a:t>
            </a:r>
            <a:endParaRPr lang="en-NL" sz="1400" dirty="0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704F116B-56DB-4FFD-9CB2-739B8AF56BF1}"/>
              </a:ext>
            </a:extLst>
          </p:cNvPr>
          <p:cNvSpPr/>
          <p:nvPr/>
        </p:nvSpPr>
        <p:spPr>
          <a:xfrm>
            <a:off x="3396343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</a:t>
            </a:r>
            <a:endParaRPr lang="en-NL" sz="1400" dirty="0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111AE83A-328F-4CB6-A022-75DEBD8ECC89}"/>
              </a:ext>
            </a:extLst>
          </p:cNvPr>
          <p:cNvSpPr/>
          <p:nvPr/>
        </p:nvSpPr>
        <p:spPr>
          <a:xfrm>
            <a:off x="6204857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=55</a:t>
            </a:r>
            <a:endParaRPr lang="en-NL" sz="1400" dirty="0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65200D6D-038D-4813-93A4-45F6A31D31B0}"/>
              </a:ext>
            </a:extLst>
          </p:cNvPr>
          <p:cNvSpPr/>
          <p:nvPr/>
        </p:nvSpPr>
        <p:spPr>
          <a:xfrm>
            <a:off x="9013371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=345</a:t>
            </a:r>
            <a:endParaRPr lang="en-NL" sz="1400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25A65C77-2348-4CD4-94FA-98F339D03E5C}"/>
              </a:ext>
            </a:extLst>
          </p:cNvPr>
          <p:cNvSpPr txBox="1"/>
          <p:nvPr/>
        </p:nvSpPr>
        <p:spPr>
          <a:xfrm>
            <a:off x="2640000" y="2077277"/>
            <a:ext cx="1582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Add</a:t>
            </a:r>
            <a:endParaRPr lang="nl-NL" dirty="0"/>
          </a:p>
          <a:p>
            <a:r>
              <a:rPr lang="nl-NL" dirty="0"/>
              <a:t>Delete</a:t>
            </a:r>
          </a:p>
          <a:p>
            <a:r>
              <a:rPr lang="nl-NL" dirty="0"/>
              <a:t>Walk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50155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1800001"/>
            <a:ext cx="6716484" cy="4264025"/>
          </a:xfrm>
        </p:spPr>
        <p:txBody>
          <a:bodyPr>
            <a:normAutofit lnSpcReduction="10000"/>
          </a:bodyPr>
          <a:lstStyle/>
          <a:p>
            <a:r>
              <a:rPr lang="nl-NL" dirty="0"/>
              <a:t>Booleaanse Logica</a:t>
            </a:r>
          </a:p>
          <a:p>
            <a:pPr lvl="1"/>
            <a:r>
              <a:rPr lang="nl-NL" dirty="0"/>
              <a:t>Combinatie van beweringen die WAAR of ONWAAR oplevert</a:t>
            </a:r>
          </a:p>
          <a:p>
            <a:pPr lvl="2"/>
            <a:r>
              <a:rPr lang="nl-NL" dirty="0"/>
              <a:t>10 is kleiner dan 11</a:t>
            </a:r>
          </a:p>
          <a:p>
            <a:pPr lvl="2"/>
            <a:r>
              <a:rPr lang="nl-NL" dirty="0"/>
              <a:t>12 is groter dan 6</a:t>
            </a:r>
          </a:p>
          <a:p>
            <a:pPr lvl="2"/>
            <a:r>
              <a:rPr lang="nl-NL" dirty="0"/>
              <a:t>25 januari valt op een dinsdag</a:t>
            </a:r>
          </a:p>
          <a:p>
            <a:r>
              <a:rPr lang="nl-NL" dirty="0"/>
              <a:t>Combinaties</a:t>
            </a:r>
          </a:p>
          <a:p>
            <a:pPr lvl="1"/>
            <a:r>
              <a:rPr lang="nl-NL" sz="1900" dirty="0">
                <a:highlight>
                  <a:srgbClr val="FFFF00"/>
                </a:highlight>
              </a:rPr>
              <a:t>10 is kleiner dan 11</a:t>
            </a:r>
            <a:r>
              <a:rPr lang="nl-NL" sz="1900" dirty="0"/>
              <a:t> EN </a:t>
            </a:r>
            <a:r>
              <a:rPr lang="nl-NL" sz="1900" dirty="0">
                <a:highlight>
                  <a:srgbClr val="00FFFF"/>
                </a:highlight>
              </a:rPr>
              <a:t>morgen is het woensdag</a:t>
            </a:r>
            <a:r>
              <a:rPr lang="nl-NL" sz="1900" dirty="0"/>
              <a:t> </a:t>
            </a:r>
            <a:r>
              <a:rPr lang="nl-NL" sz="1900" dirty="0">
                <a:sym typeface="Wingdings" panose="05000000000000000000" pitchFamily="2" charset="2"/>
              </a:rPr>
              <a:t> WAAR EN ONWAAR</a:t>
            </a:r>
            <a:endParaRPr lang="nl-NL" sz="1900" dirty="0"/>
          </a:p>
          <a:p>
            <a:r>
              <a:rPr lang="nl-NL" dirty="0"/>
              <a:t>Operators</a:t>
            </a:r>
          </a:p>
          <a:p>
            <a:pPr lvl="1"/>
            <a:r>
              <a:rPr lang="nl-NL" dirty="0"/>
              <a:t>EN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, &amp;&amp;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OF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or, ||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NIET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!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Exclusieve OF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^</a:t>
            </a:r>
            <a:r>
              <a:rPr lang="nl-NL" dirty="0"/>
              <a:t>)</a:t>
            </a:r>
          </a:p>
          <a:p>
            <a:pPr lvl="1"/>
            <a:endParaRPr lang="nl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FEBDED-A87C-491E-BF9B-17389E6D1E10}"/>
              </a:ext>
            </a:extLst>
          </p:cNvPr>
          <p:cNvSpPr txBox="1"/>
          <p:nvPr/>
        </p:nvSpPr>
        <p:spPr>
          <a:xfrm>
            <a:off x="250371" y="6417692"/>
            <a:ext cx="1136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https://docs.microsoft.com/en-us/dotnet/csharp/language-reference/operators/boolean-logical-operators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5843311-68FC-47B7-B06E-F55F86F23768}"/>
              </a:ext>
            </a:extLst>
          </p:cNvPr>
          <p:cNvSpPr txBox="1">
            <a:spLocks/>
          </p:cNvSpPr>
          <p:nvPr/>
        </p:nvSpPr>
        <p:spPr>
          <a:xfrm>
            <a:off x="7772401" y="1908175"/>
            <a:ext cx="4419599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Expressies:</a:t>
            </a:r>
          </a:p>
          <a:p>
            <a:pPr lvl="1"/>
            <a:r>
              <a:rPr lang="nl-NL" dirty="0"/>
              <a:t>Is gelijk aan (==)</a:t>
            </a:r>
          </a:p>
          <a:p>
            <a:pPr lvl="1"/>
            <a:r>
              <a:rPr lang="nl-NL" dirty="0"/>
              <a:t>Is niet gelijk aan (!=)</a:t>
            </a:r>
          </a:p>
          <a:p>
            <a:pPr lvl="1"/>
            <a:r>
              <a:rPr lang="nl-NL" dirty="0"/>
              <a:t>Is groter dan (&gt;=)</a:t>
            </a:r>
          </a:p>
          <a:p>
            <a:pPr lvl="1"/>
            <a:r>
              <a:rPr lang="nl-NL" dirty="0"/>
              <a:t>Is kleiner dan (&lt;=)</a:t>
            </a:r>
          </a:p>
          <a:p>
            <a:pPr marL="144000" lvl="1" indent="0">
              <a:buNone/>
            </a:pPr>
            <a:endParaRPr lang="nl-NL" dirty="0"/>
          </a:p>
          <a:p>
            <a:pPr marL="144000" lvl="1" indent="0">
              <a:buNone/>
            </a:pPr>
            <a:r>
              <a:rPr lang="nl-NL" dirty="0"/>
              <a:t>In Javascript kennen we ook:</a:t>
            </a:r>
          </a:p>
          <a:p>
            <a:pPr lvl="1">
              <a:buFontTx/>
              <a:buChar char="-"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===</a:t>
            </a:r>
            <a:r>
              <a:rPr lang="nl-NL" dirty="0"/>
              <a:t>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/>
              <a:t>Is exact gelijk aan (waarde + type)</a:t>
            </a:r>
          </a:p>
          <a:p>
            <a:pPr lvl="1">
              <a:buFontTx/>
              <a:buChar char="-"/>
            </a:pPr>
            <a:r>
              <a:rPr lang="nl-NL" dirty="0"/>
              <a:t>!== </a:t>
            </a:r>
            <a:r>
              <a:rPr lang="nl-NL" dirty="0">
                <a:sym typeface="Wingdings" panose="05000000000000000000" pitchFamily="2" charset="2"/>
              </a:rPr>
              <a:t> Is niet exact gelijk aan (type + waarde zijn ongelijk)</a:t>
            </a:r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0289486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- Walk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17" idx="2"/>
            <a:endCxn id="5" idx="0"/>
          </p:cNvCxnSpPr>
          <p:nvPr/>
        </p:nvCxnSpPr>
        <p:spPr>
          <a:xfrm flipH="1">
            <a:off x="1572986" y="3014475"/>
            <a:ext cx="673513" cy="8390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789058" y="3862901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66220" y="4006503"/>
            <a:ext cx="838637" cy="266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DABAF82-9D66-4812-B55D-556FC2A92D56}"/>
              </a:ext>
            </a:extLst>
          </p:cNvPr>
          <p:cNvSpPr/>
          <p:nvPr/>
        </p:nvSpPr>
        <p:spPr>
          <a:xfrm>
            <a:off x="1957918" y="2727272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Head</a:t>
            </a:r>
            <a:endParaRPr lang="en-NL" sz="1400" dirty="0"/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25A6F8C4-A198-4ECD-993F-87E87687391E}"/>
              </a:ext>
            </a:extLst>
          </p:cNvPr>
          <p:cNvSpPr/>
          <p:nvPr/>
        </p:nvSpPr>
        <p:spPr>
          <a:xfrm>
            <a:off x="587829" y="4404539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=12</a:t>
            </a:r>
            <a:endParaRPr lang="en-NL" sz="1400" dirty="0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704F116B-56DB-4FFD-9CB2-739B8AF56BF1}"/>
              </a:ext>
            </a:extLst>
          </p:cNvPr>
          <p:cNvSpPr/>
          <p:nvPr/>
        </p:nvSpPr>
        <p:spPr>
          <a:xfrm>
            <a:off x="3396343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</a:t>
            </a:r>
            <a:endParaRPr lang="en-NL" sz="1400" dirty="0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111AE83A-328F-4CB6-A022-75DEBD8ECC89}"/>
              </a:ext>
            </a:extLst>
          </p:cNvPr>
          <p:cNvSpPr/>
          <p:nvPr/>
        </p:nvSpPr>
        <p:spPr>
          <a:xfrm>
            <a:off x="6204857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=55</a:t>
            </a:r>
            <a:endParaRPr lang="en-NL" sz="1400" dirty="0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65200D6D-038D-4813-93A4-45F6A31D31B0}"/>
              </a:ext>
            </a:extLst>
          </p:cNvPr>
          <p:cNvSpPr/>
          <p:nvPr/>
        </p:nvSpPr>
        <p:spPr>
          <a:xfrm>
            <a:off x="9013371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=345</a:t>
            </a:r>
            <a:endParaRPr lang="en-NL" sz="1400" dirty="0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0C0A6B03-FCF6-4761-AC9E-FFAAFCE0F259}"/>
              </a:ext>
            </a:extLst>
          </p:cNvPr>
          <p:cNvSpPr/>
          <p:nvPr/>
        </p:nvSpPr>
        <p:spPr>
          <a:xfrm>
            <a:off x="3028270" y="2689406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START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04504D74-B252-45AC-A422-2CA9EA551A63}"/>
              </a:ext>
            </a:extLst>
          </p:cNvPr>
          <p:cNvCxnSpPr>
            <a:cxnSpLocks/>
            <a:stCxn id="17" idx="3"/>
            <a:endCxn id="28" idx="1"/>
          </p:cNvCxnSpPr>
          <p:nvPr/>
        </p:nvCxnSpPr>
        <p:spPr>
          <a:xfrm flipV="1">
            <a:off x="2535080" y="2860856"/>
            <a:ext cx="493190" cy="100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id="{24481F2E-EB02-49DD-A1E0-1175DDD61278}"/>
              </a:ext>
            </a:extLst>
          </p:cNvPr>
          <p:cNvSpPr/>
          <p:nvPr/>
        </p:nvSpPr>
        <p:spPr>
          <a:xfrm>
            <a:off x="4528020" y="2693489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2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1A261C36-EEAC-4CA3-B317-7E4436C43E2B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2558142" y="2864939"/>
            <a:ext cx="1969878" cy="10901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>
            <a:extLst>
              <a:ext uri="{FF2B5EF4-FFF2-40B4-BE49-F238E27FC236}">
                <a16:creationId xmlns:a16="http://schemas.microsoft.com/office/drawing/2014/main" id="{57BA4E04-7D9B-488C-8834-F773F6F8EEBA}"/>
              </a:ext>
            </a:extLst>
          </p:cNvPr>
          <p:cNvSpPr/>
          <p:nvPr/>
        </p:nvSpPr>
        <p:spPr>
          <a:xfrm>
            <a:off x="6674984" y="2689406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3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3" name="Rechte verbindingslijn met pijl 32">
            <a:extLst>
              <a:ext uri="{FF2B5EF4-FFF2-40B4-BE49-F238E27FC236}">
                <a16:creationId xmlns:a16="http://schemas.microsoft.com/office/drawing/2014/main" id="{CA6E0463-2A64-4625-86F6-0A17ACBB477A}"/>
              </a:ext>
            </a:extLst>
          </p:cNvPr>
          <p:cNvCxnSpPr>
            <a:cxnSpLocks/>
            <a:stCxn id="19" idx="3"/>
            <a:endCxn id="32" idx="1"/>
          </p:cNvCxnSpPr>
          <p:nvPr/>
        </p:nvCxnSpPr>
        <p:spPr>
          <a:xfrm flipV="1">
            <a:off x="5366220" y="2860856"/>
            <a:ext cx="1308764" cy="11456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hoek 33">
            <a:extLst>
              <a:ext uri="{FF2B5EF4-FFF2-40B4-BE49-F238E27FC236}">
                <a16:creationId xmlns:a16="http://schemas.microsoft.com/office/drawing/2014/main" id="{748927EC-70D7-4DA4-A4D0-F8BE7E4825D1}"/>
              </a:ext>
            </a:extLst>
          </p:cNvPr>
          <p:cNvSpPr/>
          <p:nvPr/>
        </p:nvSpPr>
        <p:spPr>
          <a:xfrm>
            <a:off x="9559645" y="2727272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4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BB273FA5-3E7D-4C61-A381-5C85BFA42F19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7587946" y="2898722"/>
            <a:ext cx="1971699" cy="11221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hoek 35">
            <a:extLst>
              <a:ext uri="{FF2B5EF4-FFF2-40B4-BE49-F238E27FC236}">
                <a16:creationId xmlns:a16="http://schemas.microsoft.com/office/drawing/2014/main" id="{561861E9-5610-435E-ABBF-501F9A95ACA3}"/>
              </a:ext>
            </a:extLst>
          </p:cNvPr>
          <p:cNvSpPr/>
          <p:nvPr/>
        </p:nvSpPr>
        <p:spPr>
          <a:xfrm>
            <a:off x="11185071" y="2712915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STOP!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D608288E-3C7D-490C-A2E3-BC72EFE55E9D}"/>
              </a:ext>
            </a:extLst>
          </p:cNvPr>
          <p:cNvCxnSpPr>
            <a:cxnSpLocks/>
            <a:stCxn id="25" idx="3"/>
            <a:endCxn id="36" idx="2"/>
          </p:cNvCxnSpPr>
          <p:nvPr/>
        </p:nvCxnSpPr>
        <p:spPr>
          <a:xfrm flipV="1">
            <a:off x="10983248" y="3055815"/>
            <a:ext cx="620923" cy="9383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0820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0EDA5-FD4E-43EB-8B9D-5FC3B8B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LinkedList</a:t>
            </a:r>
            <a:r>
              <a:rPr lang="nl-NL" dirty="0"/>
              <a:t> – Walk  - Recursie</a:t>
            </a:r>
            <a:endParaRPr lang="en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0B122ED-67CE-4977-B1D9-34AED92A913B}"/>
              </a:ext>
            </a:extLst>
          </p:cNvPr>
          <p:cNvSpPr/>
          <p:nvPr/>
        </p:nvSpPr>
        <p:spPr>
          <a:xfrm>
            <a:off x="587829" y="2166258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Begin</a:t>
            </a:r>
            <a:endParaRPr lang="en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0FB5021-194D-4C17-9FD3-1EF4A259B4FC}"/>
              </a:ext>
            </a:extLst>
          </p:cNvPr>
          <p:cNvSpPr/>
          <p:nvPr/>
        </p:nvSpPr>
        <p:spPr>
          <a:xfrm>
            <a:off x="587829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12DAB2D0-B377-4FEE-A9C7-19F3D36D54C3}"/>
              </a:ext>
            </a:extLst>
          </p:cNvPr>
          <p:cNvSpPr/>
          <p:nvPr/>
        </p:nvSpPr>
        <p:spPr>
          <a:xfrm>
            <a:off x="3396343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1F0177-B23B-4508-B86F-C5D4E860BC84}"/>
              </a:ext>
            </a:extLst>
          </p:cNvPr>
          <p:cNvSpPr/>
          <p:nvPr/>
        </p:nvSpPr>
        <p:spPr>
          <a:xfrm>
            <a:off x="6204857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49758961-16F7-4E09-B9FE-F7A7BBFAB12E}"/>
              </a:ext>
            </a:extLst>
          </p:cNvPr>
          <p:cNvSpPr/>
          <p:nvPr/>
        </p:nvSpPr>
        <p:spPr>
          <a:xfrm>
            <a:off x="9013371" y="3853542"/>
            <a:ext cx="1970314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Item</a:t>
            </a:r>
            <a:endParaRPr lang="en-NL" dirty="0"/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CBF4A228-B4AC-421F-BC6E-103E1AB0158C}"/>
              </a:ext>
            </a:extLst>
          </p:cNvPr>
          <p:cNvCxnSpPr>
            <a:cxnSpLocks/>
            <a:stCxn id="17" idx="2"/>
            <a:endCxn id="5" idx="0"/>
          </p:cNvCxnSpPr>
          <p:nvPr/>
        </p:nvCxnSpPr>
        <p:spPr>
          <a:xfrm flipH="1">
            <a:off x="1572986" y="3004458"/>
            <a:ext cx="696576" cy="8490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hoek 11">
            <a:extLst>
              <a:ext uri="{FF2B5EF4-FFF2-40B4-BE49-F238E27FC236}">
                <a16:creationId xmlns:a16="http://schemas.microsoft.com/office/drawing/2014/main" id="{BA7CDA04-3846-4071-A148-927CBC1D1BFE}"/>
              </a:ext>
            </a:extLst>
          </p:cNvPr>
          <p:cNvSpPr/>
          <p:nvPr/>
        </p:nvSpPr>
        <p:spPr>
          <a:xfrm>
            <a:off x="1980981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EF269CD-8D9F-4155-B4EB-364F7EA6E6EE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2558143" y="4008121"/>
            <a:ext cx="838200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hoek 18">
            <a:extLst>
              <a:ext uri="{FF2B5EF4-FFF2-40B4-BE49-F238E27FC236}">
                <a16:creationId xmlns:a16="http://schemas.microsoft.com/office/drawing/2014/main" id="{87A4C520-CC1B-4949-8508-563F33DAB879}"/>
              </a:ext>
            </a:extLst>
          </p:cNvPr>
          <p:cNvSpPr/>
          <p:nvPr/>
        </p:nvSpPr>
        <p:spPr>
          <a:xfrm>
            <a:off x="4789058" y="3862901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0" name="Rechte verbindingslijn met pijl 19">
            <a:extLst>
              <a:ext uri="{FF2B5EF4-FFF2-40B4-BE49-F238E27FC236}">
                <a16:creationId xmlns:a16="http://schemas.microsoft.com/office/drawing/2014/main" id="{496AF92D-8E4B-420C-8A10-07A75C4829DC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5366220" y="4006503"/>
            <a:ext cx="838637" cy="266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hoek 20">
            <a:extLst>
              <a:ext uri="{FF2B5EF4-FFF2-40B4-BE49-F238E27FC236}">
                <a16:creationId xmlns:a16="http://schemas.microsoft.com/office/drawing/2014/main" id="{E02F3A35-6F20-471C-B1E6-C0B3DC2473E5}"/>
              </a:ext>
            </a:extLst>
          </p:cNvPr>
          <p:cNvSpPr/>
          <p:nvPr/>
        </p:nvSpPr>
        <p:spPr>
          <a:xfrm>
            <a:off x="7597572" y="3864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Next</a:t>
            </a:r>
            <a:endParaRPr lang="en-NL" sz="1400" dirty="0"/>
          </a:p>
        </p:txBody>
      </p:sp>
      <p:cxnSp>
        <p:nvCxnSpPr>
          <p:cNvPr id="22" name="Rechte verbindingslijn met pijl 21">
            <a:extLst>
              <a:ext uri="{FF2B5EF4-FFF2-40B4-BE49-F238E27FC236}">
                <a16:creationId xmlns:a16="http://schemas.microsoft.com/office/drawing/2014/main" id="{BCA9C286-09B3-4ED6-966C-CB15C435772F}"/>
              </a:ext>
            </a:extLst>
          </p:cNvPr>
          <p:cNvCxnSpPr>
            <a:cxnSpLocks/>
            <a:stCxn id="21" idx="3"/>
            <a:endCxn id="8" idx="1"/>
          </p:cNvCxnSpPr>
          <p:nvPr/>
        </p:nvCxnSpPr>
        <p:spPr>
          <a:xfrm>
            <a:off x="8174734" y="4008121"/>
            <a:ext cx="838637" cy="2645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hoek 24">
            <a:extLst>
              <a:ext uri="{FF2B5EF4-FFF2-40B4-BE49-F238E27FC236}">
                <a16:creationId xmlns:a16="http://schemas.microsoft.com/office/drawing/2014/main" id="{759DAFED-34B5-4FB9-AA58-58FCFD159E8B}"/>
              </a:ext>
            </a:extLst>
          </p:cNvPr>
          <p:cNvSpPr/>
          <p:nvPr/>
        </p:nvSpPr>
        <p:spPr>
          <a:xfrm>
            <a:off x="10406086" y="3850519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NULL</a:t>
            </a:r>
            <a:endParaRPr lang="en-NL" sz="14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DABAF82-9D66-4812-B55D-556FC2A92D56}"/>
              </a:ext>
            </a:extLst>
          </p:cNvPr>
          <p:cNvSpPr/>
          <p:nvPr/>
        </p:nvSpPr>
        <p:spPr>
          <a:xfrm>
            <a:off x="1980981" y="2717255"/>
            <a:ext cx="577162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Head</a:t>
            </a:r>
            <a:endParaRPr lang="en-NL" sz="1400" dirty="0"/>
          </a:p>
        </p:txBody>
      </p:sp>
      <p:sp>
        <p:nvSpPr>
          <p:cNvPr id="23" name="Rechthoek 22">
            <a:extLst>
              <a:ext uri="{FF2B5EF4-FFF2-40B4-BE49-F238E27FC236}">
                <a16:creationId xmlns:a16="http://schemas.microsoft.com/office/drawing/2014/main" id="{25A6F8C4-A198-4ECD-993F-87E87687391E}"/>
              </a:ext>
            </a:extLst>
          </p:cNvPr>
          <p:cNvSpPr/>
          <p:nvPr/>
        </p:nvSpPr>
        <p:spPr>
          <a:xfrm>
            <a:off x="587829" y="4404539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=12</a:t>
            </a:r>
            <a:endParaRPr lang="en-NL" sz="1400" dirty="0"/>
          </a:p>
        </p:txBody>
      </p:sp>
      <p:sp>
        <p:nvSpPr>
          <p:cNvPr id="24" name="Rechthoek 23">
            <a:extLst>
              <a:ext uri="{FF2B5EF4-FFF2-40B4-BE49-F238E27FC236}">
                <a16:creationId xmlns:a16="http://schemas.microsoft.com/office/drawing/2014/main" id="{704F116B-56DB-4FFD-9CB2-739B8AF56BF1}"/>
              </a:ext>
            </a:extLst>
          </p:cNvPr>
          <p:cNvSpPr/>
          <p:nvPr/>
        </p:nvSpPr>
        <p:spPr>
          <a:xfrm>
            <a:off x="3396343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</a:t>
            </a:r>
            <a:endParaRPr lang="en-NL" sz="1400" dirty="0"/>
          </a:p>
        </p:txBody>
      </p:sp>
      <p:sp>
        <p:nvSpPr>
          <p:cNvPr id="26" name="Rechthoek 25">
            <a:extLst>
              <a:ext uri="{FF2B5EF4-FFF2-40B4-BE49-F238E27FC236}">
                <a16:creationId xmlns:a16="http://schemas.microsoft.com/office/drawing/2014/main" id="{111AE83A-328F-4CB6-A022-75DEBD8ECC89}"/>
              </a:ext>
            </a:extLst>
          </p:cNvPr>
          <p:cNvSpPr/>
          <p:nvPr/>
        </p:nvSpPr>
        <p:spPr>
          <a:xfrm>
            <a:off x="6204857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=55</a:t>
            </a:r>
            <a:endParaRPr lang="en-NL" sz="1400" dirty="0"/>
          </a:p>
        </p:txBody>
      </p:sp>
      <p:sp>
        <p:nvSpPr>
          <p:cNvPr id="27" name="Rechthoek 26">
            <a:extLst>
              <a:ext uri="{FF2B5EF4-FFF2-40B4-BE49-F238E27FC236}">
                <a16:creationId xmlns:a16="http://schemas.microsoft.com/office/drawing/2014/main" id="{65200D6D-038D-4813-93A4-45F6A31D31B0}"/>
              </a:ext>
            </a:extLst>
          </p:cNvPr>
          <p:cNvSpPr/>
          <p:nvPr/>
        </p:nvSpPr>
        <p:spPr>
          <a:xfrm>
            <a:off x="9013371" y="4404538"/>
            <a:ext cx="1062718" cy="287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/>
              <a:t>Int =345</a:t>
            </a:r>
            <a:endParaRPr lang="en-NL" sz="1400" dirty="0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0C0A6B03-FCF6-4761-AC9E-FFAAFCE0F259}"/>
              </a:ext>
            </a:extLst>
          </p:cNvPr>
          <p:cNvSpPr/>
          <p:nvPr/>
        </p:nvSpPr>
        <p:spPr>
          <a:xfrm>
            <a:off x="3028270" y="2689406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START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04504D74-B252-45AC-A422-2CA9EA551A63}"/>
              </a:ext>
            </a:extLst>
          </p:cNvPr>
          <p:cNvCxnSpPr>
            <a:cxnSpLocks/>
            <a:stCxn id="17" idx="3"/>
            <a:endCxn id="28" idx="1"/>
          </p:cNvCxnSpPr>
          <p:nvPr/>
        </p:nvCxnSpPr>
        <p:spPr>
          <a:xfrm flipV="1">
            <a:off x="2558143" y="2860856"/>
            <a:ext cx="470127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hthoek 29">
            <a:extLst>
              <a:ext uri="{FF2B5EF4-FFF2-40B4-BE49-F238E27FC236}">
                <a16:creationId xmlns:a16="http://schemas.microsoft.com/office/drawing/2014/main" id="{24481F2E-EB02-49DD-A1E0-1175DDD61278}"/>
              </a:ext>
            </a:extLst>
          </p:cNvPr>
          <p:cNvSpPr/>
          <p:nvPr/>
        </p:nvSpPr>
        <p:spPr>
          <a:xfrm>
            <a:off x="4528020" y="2693489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2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1A261C36-EEAC-4CA3-B317-7E4436C43E2B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2558142" y="2864939"/>
            <a:ext cx="1969878" cy="10901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hoek 31">
            <a:extLst>
              <a:ext uri="{FF2B5EF4-FFF2-40B4-BE49-F238E27FC236}">
                <a16:creationId xmlns:a16="http://schemas.microsoft.com/office/drawing/2014/main" id="{57BA4E04-7D9B-488C-8834-F773F6F8EEBA}"/>
              </a:ext>
            </a:extLst>
          </p:cNvPr>
          <p:cNvSpPr/>
          <p:nvPr/>
        </p:nvSpPr>
        <p:spPr>
          <a:xfrm>
            <a:off x="6674984" y="2689406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3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3" name="Rechte verbindingslijn met pijl 32">
            <a:extLst>
              <a:ext uri="{FF2B5EF4-FFF2-40B4-BE49-F238E27FC236}">
                <a16:creationId xmlns:a16="http://schemas.microsoft.com/office/drawing/2014/main" id="{CA6E0463-2A64-4625-86F6-0A17ACBB477A}"/>
              </a:ext>
            </a:extLst>
          </p:cNvPr>
          <p:cNvCxnSpPr>
            <a:cxnSpLocks/>
            <a:stCxn id="19" idx="3"/>
            <a:endCxn id="32" idx="1"/>
          </p:cNvCxnSpPr>
          <p:nvPr/>
        </p:nvCxnSpPr>
        <p:spPr>
          <a:xfrm flipV="1">
            <a:off x="5366220" y="2860856"/>
            <a:ext cx="1308764" cy="11456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hoek 33">
            <a:extLst>
              <a:ext uri="{FF2B5EF4-FFF2-40B4-BE49-F238E27FC236}">
                <a16:creationId xmlns:a16="http://schemas.microsoft.com/office/drawing/2014/main" id="{748927EC-70D7-4DA4-A4D0-F8BE7E4825D1}"/>
              </a:ext>
            </a:extLst>
          </p:cNvPr>
          <p:cNvSpPr/>
          <p:nvPr/>
        </p:nvSpPr>
        <p:spPr>
          <a:xfrm>
            <a:off x="9559645" y="2727272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4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5" name="Rechte verbindingslijn met pijl 34">
            <a:extLst>
              <a:ext uri="{FF2B5EF4-FFF2-40B4-BE49-F238E27FC236}">
                <a16:creationId xmlns:a16="http://schemas.microsoft.com/office/drawing/2014/main" id="{BB273FA5-3E7D-4C61-A381-5C85BFA42F19}"/>
              </a:ext>
            </a:extLst>
          </p:cNvPr>
          <p:cNvCxnSpPr>
            <a:cxnSpLocks/>
            <a:endCxn id="34" idx="1"/>
          </p:cNvCxnSpPr>
          <p:nvPr/>
        </p:nvCxnSpPr>
        <p:spPr>
          <a:xfrm flipV="1">
            <a:off x="7587946" y="2898722"/>
            <a:ext cx="1971699" cy="11221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hoek 35">
            <a:extLst>
              <a:ext uri="{FF2B5EF4-FFF2-40B4-BE49-F238E27FC236}">
                <a16:creationId xmlns:a16="http://schemas.microsoft.com/office/drawing/2014/main" id="{561861E9-5610-435E-ABBF-501F9A95ACA3}"/>
              </a:ext>
            </a:extLst>
          </p:cNvPr>
          <p:cNvSpPr/>
          <p:nvPr/>
        </p:nvSpPr>
        <p:spPr>
          <a:xfrm>
            <a:off x="11185071" y="2712915"/>
            <a:ext cx="838200" cy="34290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>
                <a:solidFill>
                  <a:schemeClr val="tx1"/>
                </a:solidFill>
              </a:rPr>
              <a:t>STOP!</a:t>
            </a:r>
            <a:endParaRPr lang="en-NL" dirty="0">
              <a:solidFill>
                <a:schemeClr val="tx1"/>
              </a:solidFill>
            </a:endParaRPr>
          </a:p>
        </p:txBody>
      </p: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D608288E-3C7D-490C-A2E3-BC72EFE55E9D}"/>
              </a:ext>
            </a:extLst>
          </p:cNvPr>
          <p:cNvCxnSpPr>
            <a:cxnSpLocks/>
            <a:stCxn id="25" idx="3"/>
            <a:endCxn id="36" idx="2"/>
          </p:cNvCxnSpPr>
          <p:nvPr/>
        </p:nvCxnSpPr>
        <p:spPr>
          <a:xfrm flipV="1">
            <a:off x="10983248" y="3055815"/>
            <a:ext cx="620923" cy="9383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al 2">
            <a:extLst>
              <a:ext uri="{FF2B5EF4-FFF2-40B4-BE49-F238E27FC236}">
                <a16:creationId xmlns:a16="http://schemas.microsoft.com/office/drawing/2014/main" id="{59835F36-E295-4D46-8F79-05E813924E87}"/>
              </a:ext>
            </a:extLst>
          </p:cNvPr>
          <p:cNvSpPr/>
          <p:nvPr/>
        </p:nvSpPr>
        <p:spPr>
          <a:xfrm>
            <a:off x="813265" y="5935465"/>
            <a:ext cx="1674564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Druk af</a:t>
            </a:r>
            <a:endParaRPr lang="en-NL" dirty="0"/>
          </a:p>
        </p:txBody>
      </p:sp>
      <p:sp>
        <p:nvSpPr>
          <p:cNvPr id="38" name="Ovaal 37">
            <a:extLst>
              <a:ext uri="{FF2B5EF4-FFF2-40B4-BE49-F238E27FC236}">
                <a16:creationId xmlns:a16="http://schemas.microsoft.com/office/drawing/2014/main" id="{5D4FD19F-1FD9-4FE9-B07C-47C83CFE152D}"/>
              </a:ext>
            </a:extLst>
          </p:cNvPr>
          <p:cNvSpPr/>
          <p:nvPr/>
        </p:nvSpPr>
        <p:spPr>
          <a:xfrm>
            <a:off x="3815472" y="5571250"/>
            <a:ext cx="1674564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Druk af</a:t>
            </a:r>
            <a:endParaRPr lang="en-NL" dirty="0"/>
          </a:p>
        </p:txBody>
      </p:sp>
      <p:sp>
        <p:nvSpPr>
          <p:cNvPr id="39" name="Ovaal 38">
            <a:extLst>
              <a:ext uri="{FF2B5EF4-FFF2-40B4-BE49-F238E27FC236}">
                <a16:creationId xmlns:a16="http://schemas.microsoft.com/office/drawing/2014/main" id="{56660AFC-7600-416F-9275-01BBA57084F4}"/>
              </a:ext>
            </a:extLst>
          </p:cNvPr>
          <p:cNvSpPr/>
          <p:nvPr/>
        </p:nvSpPr>
        <p:spPr>
          <a:xfrm>
            <a:off x="6562078" y="5290887"/>
            <a:ext cx="1674564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Druk af</a:t>
            </a:r>
            <a:endParaRPr lang="en-NL" dirty="0"/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7183F6A3-4BB8-4DAC-9BA8-3FCDF3C107A0}"/>
              </a:ext>
            </a:extLst>
          </p:cNvPr>
          <p:cNvSpPr/>
          <p:nvPr/>
        </p:nvSpPr>
        <p:spPr>
          <a:xfrm>
            <a:off x="9308684" y="4733050"/>
            <a:ext cx="1674564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Druk af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60143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 - 2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De volgende constructies leunen op Booleaanse Logica</a:t>
            </a:r>
          </a:p>
          <a:p>
            <a:pPr lvl="1"/>
            <a:r>
              <a:rPr lang="nl-NL" dirty="0"/>
              <a:t>IF – ELSE</a:t>
            </a:r>
          </a:p>
          <a:p>
            <a:pPr lvl="1"/>
            <a:r>
              <a:rPr lang="nl-NL" dirty="0"/>
              <a:t>WHILE</a:t>
            </a:r>
          </a:p>
          <a:p>
            <a:pPr lvl="1"/>
            <a:r>
              <a:rPr lang="nl-NL" dirty="0"/>
              <a:t>DO – WHILE</a:t>
            </a:r>
          </a:p>
          <a:p>
            <a:pPr lvl="1"/>
            <a:r>
              <a:rPr lang="nl-NL" dirty="0" err="1"/>
              <a:t>Ternary</a:t>
            </a:r>
            <a:r>
              <a:rPr lang="nl-NL" dirty="0"/>
              <a:t> Operator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? True-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false-result</a:t>
            </a:r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/>
              <a:t>Let op </a:t>
            </a:r>
            <a:r>
              <a:rPr lang="nl-NL" dirty="0" err="1"/>
              <a:t>Conditional</a:t>
            </a:r>
            <a:r>
              <a:rPr lang="nl-NL" dirty="0"/>
              <a:t> AND / OR</a:t>
            </a:r>
          </a:p>
          <a:p>
            <a:pPr lvl="1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(expr1 &amp;&amp; expr2)</a:t>
            </a:r>
          </a:p>
          <a:p>
            <a:pPr lvl="1"/>
            <a:r>
              <a:rPr lang="nl-NL" dirty="0"/>
              <a:t>Als expr1 == FALSE is zal expr2 nooit bekeken worden</a:t>
            </a:r>
          </a:p>
          <a:p>
            <a:pPr lvl="1"/>
            <a:r>
              <a:rPr lang="nl-NL" dirty="0"/>
              <a:t>Let op: als expr2 dus een functie is, wordt deze nooit aangeroepen!</a:t>
            </a:r>
          </a:p>
          <a:p>
            <a:r>
              <a:rPr lang="nl-NL" dirty="0" err="1"/>
              <a:t>Condition</a:t>
            </a:r>
            <a:r>
              <a:rPr lang="nl-NL" dirty="0"/>
              <a:t> OR</a:t>
            </a:r>
          </a:p>
          <a:p>
            <a:pPr lvl="1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(expr1 || expr2)</a:t>
            </a:r>
          </a:p>
          <a:p>
            <a:pPr lvl="1"/>
            <a:r>
              <a:rPr lang="nl-NL" dirty="0"/>
              <a:t>Als expr1 </a:t>
            </a:r>
            <a:r>
              <a:rPr lang="nl-NL"/>
              <a:t>== TRUE is </a:t>
            </a:r>
            <a:r>
              <a:rPr lang="nl-NL" dirty="0"/>
              <a:t>zal expr2 nooit bekeken worden</a:t>
            </a:r>
          </a:p>
          <a:p>
            <a:pPr lvl="1"/>
            <a:endParaRPr lang="nl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E29A7B4-F5C6-4DB3-9CB1-8AC4399F2297}"/>
              </a:ext>
            </a:extLst>
          </p:cNvPr>
          <p:cNvSpPr txBox="1"/>
          <p:nvPr/>
        </p:nvSpPr>
        <p:spPr>
          <a:xfrm>
            <a:off x="0" y="6465995"/>
            <a:ext cx="1211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https://docs.microsoft.com/en-us/dotnet/csharp/language-reference/operators/conditional-operator</a:t>
            </a:r>
          </a:p>
        </p:txBody>
      </p:sp>
    </p:spTree>
    <p:extLst>
      <p:ext uri="{BB962C8B-B14F-4D97-AF65-F5344CB8AC3E}">
        <p14:creationId xmlns:p14="http://schemas.microsoft.com/office/powerpoint/2010/main" val="3498902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44E4C-258A-4786-9F88-B4B8510C6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Representatie in het geheugen – </a:t>
            </a:r>
            <a:r>
              <a:rPr lang="nl-NL" dirty="0" err="1"/>
              <a:t>Boolean</a:t>
            </a:r>
            <a:r>
              <a:rPr lang="nl-NL" dirty="0"/>
              <a:t> AND</a:t>
            </a:r>
            <a:endParaRPr lang="en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EBBD355-57C0-412E-AC45-BA5A2F760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237" y="1814512"/>
            <a:ext cx="76295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07751"/>
      </p:ext>
    </p:extLst>
  </p:cSld>
  <p:clrMapOvr>
    <a:masterClrMapping/>
  </p:clrMapOvr>
</p:sld>
</file>

<file path=ppt/theme/theme1.xml><?xml version="1.0" encoding="utf-8"?>
<a:theme xmlns:a="http://schemas.openxmlformats.org/drawingml/2006/main" name="NHLStendenTheme">
  <a:themeElements>
    <a:clrScheme name="NHL Stenden">
      <a:dk1>
        <a:srgbClr val="1C1C1A"/>
      </a:dk1>
      <a:lt1>
        <a:sysClr val="window" lastClr="FFFFFF"/>
      </a:lt1>
      <a:dk2>
        <a:srgbClr val="185BA7"/>
      </a:dk2>
      <a:lt2>
        <a:srgbClr val="FFFFFF"/>
      </a:lt2>
      <a:accent1>
        <a:srgbClr val="185BA7"/>
      </a:accent1>
      <a:accent2>
        <a:srgbClr val="DF3138"/>
      </a:accent2>
      <a:accent3>
        <a:srgbClr val="168488"/>
      </a:accent3>
      <a:accent4>
        <a:srgbClr val="185BA7"/>
      </a:accent4>
      <a:accent5>
        <a:srgbClr val="DF3138"/>
      </a:accent5>
      <a:accent6>
        <a:srgbClr val="168488"/>
      </a:accent6>
      <a:hlink>
        <a:srgbClr val="185BA7"/>
      </a:hlink>
      <a:folHlink>
        <a:srgbClr val="185BA7"/>
      </a:folHlink>
    </a:clrScheme>
    <a:fontScheme name="NHL Stende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5ADB8579-E16D-46F2-9E4D-AF61D6EEBB1C}" vid="{C68D55C8-5FAC-4DDA-A100-FDC61DA44469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7359CDED284A45A7311079F9FC675B" ma:contentTypeVersion="12" ma:contentTypeDescription="Create a new document." ma:contentTypeScope="" ma:versionID="e3a1fb144add3a8ec2c806e854f801a2">
  <xsd:schema xmlns:xsd="http://www.w3.org/2001/XMLSchema" xmlns:xs="http://www.w3.org/2001/XMLSchema" xmlns:p="http://schemas.microsoft.com/office/2006/metadata/properties" xmlns:ns2="3fb842d7-9583-44ef-849e-443d21be15a2" xmlns:ns3="a1da5e22-78f2-4b5f-8b7b-9706c4c332c1" targetNamespace="http://schemas.microsoft.com/office/2006/metadata/properties" ma:root="true" ma:fieldsID="6a74050c19b77b76df19cf314f11da13" ns2:_="" ns3:_="">
    <xsd:import namespace="3fb842d7-9583-44ef-849e-443d21be15a2"/>
    <xsd:import namespace="a1da5e22-78f2-4b5f-8b7b-9706c4c332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b842d7-9583-44ef-849e-443d21be1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a5e22-78f2-4b5f-8b7b-9706c4c332c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E2A3044-C2A7-4567-86EF-F06DC0DD42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186538-1E7D-4CB8-8D99-7F5C241530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b842d7-9583-44ef-849e-443d21be15a2"/>
    <ds:schemaRef ds:uri="a1da5e22-78f2-4b5f-8b7b-9706c4c332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9A930E-2592-4EAD-93F6-72C14C5FE2E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Standaard presentatie NHL Stenden</Template>
  <TotalTime>5876</TotalTime>
  <Words>3919</Words>
  <Application>Microsoft Office PowerPoint</Application>
  <PresentationFormat>Breedbeeld</PresentationFormat>
  <Paragraphs>766</Paragraphs>
  <Slides>71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8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71</vt:i4>
      </vt:variant>
    </vt:vector>
  </HeadingPairs>
  <TitlesOfParts>
    <vt:vector size="80" baseType="lpstr">
      <vt:lpstr>Agency FB</vt:lpstr>
      <vt:lpstr>Arial</vt:lpstr>
      <vt:lpstr>Calibri</vt:lpstr>
      <vt:lpstr>Cambria Math</vt:lpstr>
      <vt:lpstr>Consolas</vt:lpstr>
      <vt:lpstr>Courier New</vt:lpstr>
      <vt:lpstr>Times New Roman</vt:lpstr>
      <vt:lpstr>Wingdings</vt:lpstr>
      <vt:lpstr>NHLStendenTheme</vt:lpstr>
      <vt:lpstr>Programmeren C#</vt:lpstr>
      <vt:lpstr>PowerPoint-presentatie</vt:lpstr>
      <vt:lpstr>PowerPoint-presentatie</vt:lpstr>
      <vt:lpstr>PowerPoint-presentatie</vt:lpstr>
      <vt:lpstr>Toetsing</vt:lpstr>
      <vt:lpstr>Programmeren?!</vt:lpstr>
      <vt:lpstr>Booleaanse Logica</vt:lpstr>
      <vt:lpstr>Booleaanse Logica - 2</vt:lpstr>
      <vt:lpstr>Representatie in het geheugen – Boolean AND</vt:lpstr>
      <vt:lpstr>Representatie in het geheugen – Boolean OR</vt:lpstr>
      <vt:lpstr>Representatie in het geheugen – Bitwise AND</vt:lpstr>
      <vt:lpstr>Representatie in het geheugen – Bitwise OR</vt:lpstr>
      <vt:lpstr>Booleaanse Logica</vt:lpstr>
      <vt:lpstr>Booleaanse Logica - 2</vt:lpstr>
      <vt:lpstr>Recursie</vt:lpstr>
      <vt:lpstr>Recursie</vt:lpstr>
      <vt:lpstr>Probleem: te weinig informatie</vt:lpstr>
      <vt:lpstr>Te weinig variabelen</vt:lpstr>
      <vt:lpstr>Oplossing: array</vt:lpstr>
      <vt:lpstr>Tip: gebruik de stack!</vt:lpstr>
      <vt:lpstr>Geheugen van de stack</vt:lpstr>
      <vt:lpstr>Geheugen van de stack</vt:lpstr>
      <vt:lpstr>Geheugen van de stack</vt:lpstr>
      <vt:lpstr>Geheugen van de stack</vt:lpstr>
      <vt:lpstr>Recursie – Optellen van 4 getallen</vt:lpstr>
      <vt:lpstr>Recursie – 3</vt:lpstr>
      <vt:lpstr>Recursie – 4</vt:lpstr>
      <vt:lpstr>Recursie – maak kleine letters</vt:lpstr>
      <vt:lpstr>Recursie – maak kleine letters - ALERT</vt:lpstr>
      <vt:lpstr>Hoe komt dat nu?</vt:lpstr>
      <vt:lpstr>Hoe komt dat nu?</vt:lpstr>
      <vt:lpstr>Recept: Recursie is de lus!</vt:lpstr>
      <vt:lpstr>Vervelend!</vt:lpstr>
      <vt:lpstr>Behandel het huidige element</vt:lpstr>
      <vt:lpstr>Bepaal resultaat</vt:lpstr>
      <vt:lpstr>Stoppen!</vt:lpstr>
      <vt:lpstr>Stoppen maar!</vt:lpstr>
      <vt:lpstr>Stoppen maar (2)</vt:lpstr>
      <vt:lpstr>Recept: Recursie is de lus!</vt:lpstr>
      <vt:lpstr>Objecten Oriented Programming</vt:lpstr>
      <vt:lpstr>PowerPoint-presentatie</vt:lpstr>
      <vt:lpstr>Klassen</vt:lpstr>
      <vt:lpstr>Klassen en objecten</vt:lpstr>
      <vt:lpstr>New!</vt:lpstr>
      <vt:lpstr>Constructor</vt:lpstr>
      <vt:lpstr>New! :: verplichte constructor aanroep!</vt:lpstr>
      <vt:lpstr>New! :: verplichte constructor aanroep!</vt:lpstr>
      <vt:lpstr>Encapsulation</vt:lpstr>
      <vt:lpstr>Zichtbaarheid </vt:lpstr>
      <vt:lpstr>Inheritance (overerving)</vt:lpstr>
      <vt:lpstr>Inheritance 2</vt:lpstr>
      <vt:lpstr>In Code – de klasse ‘Vervoersmiddel’</vt:lpstr>
      <vt:lpstr>Aanmaken van de Vervoersmiddelen</vt:lpstr>
      <vt:lpstr>In code - inheritance</vt:lpstr>
      <vt:lpstr>In code</vt:lpstr>
      <vt:lpstr>Aanmaken van fietsen</vt:lpstr>
      <vt:lpstr>In code</vt:lpstr>
      <vt:lpstr>Polymorfisme</vt:lpstr>
      <vt:lpstr>Polymorfisme</vt:lpstr>
      <vt:lpstr>Polymorfisme 2</vt:lpstr>
      <vt:lpstr>PowerPoint-presentatie</vt:lpstr>
      <vt:lpstr>Wat is de ‘base’?</vt:lpstr>
      <vt:lpstr>LinkedLists</vt:lpstr>
      <vt:lpstr>Geen list of array</vt:lpstr>
      <vt:lpstr>LinkedList - 1</vt:lpstr>
      <vt:lpstr>LinkedList - verbinding</vt:lpstr>
      <vt:lpstr>LinkedList - head</vt:lpstr>
      <vt:lpstr>LinkedList - data</vt:lpstr>
      <vt:lpstr>LinkedList - operaties</vt:lpstr>
      <vt:lpstr>LinkedList - Walk</vt:lpstr>
      <vt:lpstr>LinkedList – Walk  - Recursie</vt:lpstr>
    </vt:vector>
  </TitlesOfParts>
  <Company>NHL Hogeschool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Molema, G.J.M.</dc:creator>
  <cp:lastModifiedBy>Martin Molema</cp:lastModifiedBy>
  <cp:revision>275</cp:revision>
  <dcterms:created xsi:type="dcterms:W3CDTF">2018-06-08T13:36:05Z</dcterms:created>
  <dcterms:modified xsi:type="dcterms:W3CDTF">2021-04-19T18:04:40Z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0x010100617359CDED284A45A7311079F9FC675B</vt:lpwstr>
  </property>
</Properties>
</file>

<file path=docProps/thumbnail.jpeg>
</file>